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4"/>
  </p:notesMasterIdLst>
  <p:handoutMasterIdLst>
    <p:handoutMasterId r:id="rId15"/>
  </p:handoutMasterIdLst>
  <p:sldIdLst>
    <p:sldId id="256" r:id="rId5"/>
    <p:sldId id="269" r:id="rId6"/>
    <p:sldId id="265" r:id="rId7"/>
    <p:sldId id="272" r:id="rId8"/>
    <p:sldId id="276" r:id="rId9"/>
    <p:sldId id="270" r:id="rId10"/>
    <p:sldId id="266" r:id="rId11"/>
    <p:sldId id="275" r:id="rId12"/>
    <p:sldId id="274" r:id="rId13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E8E2"/>
    <a:srgbClr val="FFABC7"/>
    <a:srgbClr val="998442"/>
    <a:srgbClr val="EFE8D2"/>
    <a:srgbClr val="262D60"/>
    <a:srgbClr val="444F5D"/>
    <a:srgbClr val="243646"/>
    <a:srgbClr val="30424A"/>
    <a:srgbClr val="899A9E"/>
    <a:srgbClr val="CB1B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003C4C-FA25-C847-FBF2-9BA40E66A968}" v="83" dt="2025-07-28T00:26:01.891"/>
    <p1510:client id="{356B1C01-04FF-4C04-9E88-F46B57065AB2}" v="2" dt="2025-07-27T23:18:01.13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18"/>
    <p:restoredTop sz="97781"/>
  </p:normalViewPr>
  <p:slideViewPr>
    <p:cSldViewPr snapToGrid="0" snapToObjects="1">
      <p:cViewPr>
        <p:scale>
          <a:sx n="83" d="100"/>
          <a:sy n="83" d="100"/>
        </p:scale>
        <p:origin x="864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3120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mith, Kaylie (DSD)" userId="S::kaylie.smith2@sa.gov.au::28c54edf-759c-47a9-9c9e-61d1a6ae82d8" providerId="AD" clId="Web-{3C9A160B-A1A6-D4D4-8E55-B7C27FF279ED}"/>
    <pc:docChg chg="addSld delSld modSld">
      <pc:chgData name="Smith, Kaylie (DSD)" userId="S::kaylie.smith2@sa.gov.au::28c54edf-759c-47a9-9c9e-61d1a6ae82d8" providerId="AD" clId="Web-{3C9A160B-A1A6-D4D4-8E55-B7C27FF279ED}" dt="2025-06-17T03:49:02.291" v="614" actId="14100"/>
      <pc:docMkLst>
        <pc:docMk/>
      </pc:docMkLst>
      <pc:sldChg chg="addSp delSp modSp">
        <pc:chgData name="Smith, Kaylie (DSD)" userId="S::kaylie.smith2@sa.gov.au::28c54edf-759c-47a9-9c9e-61d1a6ae82d8" providerId="AD" clId="Web-{3C9A160B-A1A6-D4D4-8E55-B7C27FF279ED}" dt="2025-06-17T01:15:28.845" v="1"/>
        <pc:sldMkLst>
          <pc:docMk/>
          <pc:sldMk cId="2053668421" sldId="256"/>
        </pc:sldMkLst>
      </pc:sldChg>
      <pc:sldChg chg="del">
        <pc:chgData name="Smith, Kaylie (DSD)" userId="S::kaylie.smith2@sa.gov.au::28c54edf-759c-47a9-9c9e-61d1a6ae82d8" providerId="AD" clId="Web-{3C9A160B-A1A6-D4D4-8E55-B7C27FF279ED}" dt="2025-06-17T01:15:37.127" v="2"/>
        <pc:sldMkLst>
          <pc:docMk/>
          <pc:sldMk cId="3068356296" sldId="257"/>
        </pc:sldMkLst>
      </pc:sldChg>
      <pc:sldChg chg="add del">
        <pc:chgData name="Smith, Kaylie (DSD)" userId="S::kaylie.smith2@sa.gov.au::28c54edf-759c-47a9-9c9e-61d1a6ae82d8" providerId="AD" clId="Web-{3C9A160B-A1A6-D4D4-8E55-B7C27FF279ED}" dt="2025-06-17T01:17:44.600" v="18"/>
        <pc:sldMkLst>
          <pc:docMk/>
          <pc:sldMk cId="3494439319" sldId="258"/>
        </pc:sldMkLst>
      </pc:sldChg>
      <pc:sldChg chg="modSp del">
        <pc:chgData name="Smith, Kaylie (DSD)" userId="S::kaylie.smith2@sa.gov.au::28c54edf-759c-47a9-9c9e-61d1a6ae82d8" providerId="AD" clId="Web-{3C9A160B-A1A6-D4D4-8E55-B7C27FF279ED}" dt="2025-06-17T03:40:07.478" v="472"/>
        <pc:sldMkLst>
          <pc:docMk/>
          <pc:sldMk cId="1814848612" sldId="263"/>
        </pc:sldMkLst>
      </pc:sldChg>
      <pc:sldChg chg="modSp">
        <pc:chgData name="Smith, Kaylie (DSD)" userId="S::kaylie.smith2@sa.gov.au::28c54edf-759c-47a9-9c9e-61d1a6ae82d8" providerId="AD" clId="Web-{3C9A160B-A1A6-D4D4-8E55-B7C27FF279ED}" dt="2025-06-17T03:28:10.814" v="471" actId="20577"/>
        <pc:sldMkLst>
          <pc:docMk/>
          <pc:sldMk cId="1513643167" sldId="265"/>
        </pc:sldMkLst>
      </pc:sldChg>
      <pc:sldChg chg="modSp add">
        <pc:chgData name="Smith, Kaylie (DSD)" userId="S::kaylie.smith2@sa.gov.au::28c54edf-759c-47a9-9c9e-61d1a6ae82d8" providerId="AD" clId="Web-{3C9A160B-A1A6-D4D4-8E55-B7C27FF279ED}" dt="2025-06-17T03:49:02.291" v="614" actId="14100"/>
        <pc:sldMkLst>
          <pc:docMk/>
          <pc:sldMk cId="3993846186" sldId="266"/>
        </pc:sldMkLst>
      </pc:sldChg>
      <pc:sldChg chg="modSp">
        <pc:chgData name="Smith, Kaylie (DSD)" userId="S::kaylie.smith2@sa.gov.au::28c54edf-759c-47a9-9c9e-61d1a6ae82d8" providerId="AD" clId="Web-{3C9A160B-A1A6-D4D4-8E55-B7C27FF279ED}" dt="2025-06-17T01:18:13.070" v="24" actId="34807"/>
        <pc:sldMkLst>
          <pc:docMk/>
          <pc:sldMk cId="2632063642" sldId="269"/>
        </pc:sldMkLst>
      </pc:sldChg>
      <pc:sldChg chg="modSp">
        <pc:chgData name="Smith, Kaylie (DSD)" userId="S::kaylie.smith2@sa.gov.au::28c54edf-759c-47a9-9c9e-61d1a6ae82d8" providerId="AD" clId="Web-{3C9A160B-A1A6-D4D4-8E55-B7C27FF279ED}" dt="2025-06-17T03:46:07.130" v="559" actId="20577"/>
        <pc:sldMkLst>
          <pc:docMk/>
          <pc:sldMk cId="2689589275" sldId="270"/>
        </pc:sldMkLst>
      </pc:sldChg>
      <pc:sldChg chg="modSp">
        <pc:chgData name="Smith, Kaylie (DSD)" userId="S::kaylie.smith2@sa.gov.au::28c54edf-759c-47a9-9c9e-61d1a6ae82d8" providerId="AD" clId="Web-{3C9A160B-A1A6-D4D4-8E55-B7C27FF279ED}" dt="2025-06-17T01:25:09.696" v="145" actId="1076"/>
        <pc:sldMkLst>
          <pc:docMk/>
          <pc:sldMk cId="3421547858" sldId="272"/>
        </pc:sldMkLst>
      </pc:sldChg>
      <pc:sldChg chg="modSp add del replId">
        <pc:chgData name="Smith, Kaylie (DSD)" userId="S::kaylie.smith2@sa.gov.au::28c54edf-759c-47a9-9c9e-61d1a6ae82d8" providerId="AD" clId="Web-{3C9A160B-A1A6-D4D4-8E55-B7C27FF279ED}" dt="2025-06-17T01:18:40.446" v="25"/>
        <pc:sldMkLst>
          <pc:docMk/>
          <pc:sldMk cId="1451341915" sldId="276"/>
        </pc:sldMkLst>
      </pc:sldChg>
      <pc:sldChg chg="add del replId">
        <pc:chgData name="Smith, Kaylie (DSD)" userId="S::kaylie.smith2@sa.gov.au::28c54edf-759c-47a9-9c9e-61d1a6ae82d8" providerId="AD" clId="Web-{3C9A160B-A1A6-D4D4-8E55-B7C27FF279ED}" dt="2025-06-17T01:31:06.257" v="464"/>
        <pc:sldMkLst>
          <pc:docMk/>
          <pc:sldMk cId="2613701427" sldId="276"/>
        </pc:sldMkLst>
      </pc:sldChg>
    </pc:docChg>
  </pc:docChgLst>
  <pc:docChgLst>
    <pc:chgData name="Smith, Kaylie (DSD)" userId="S::kaylie.smith2@sa.gov.au::28c54edf-759c-47a9-9c9e-61d1a6ae82d8" providerId="AD" clId="Web-{03003C4C-FA25-C847-FBF2-9BA40E66A968}"/>
    <pc:docChg chg="delSld modSld">
      <pc:chgData name="Smith, Kaylie (DSD)" userId="S::kaylie.smith2@sa.gov.au::28c54edf-759c-47a9-9c9e-61d1a6ae82d8" providerId="AD" clId="Web-{03003C4C-FA25-C847-FBF2-9BA40E66A968}" dt="2025-07-28T00:26:01.891" v="79" actId="1076"/>
      <pc:docMkLst>
        <pc:docMk/>
      </pc:docMkLst>
      <pc:sldChg chg="modSp">
        <pc:chgData name="Smith, Kaylie (DSD)" userId="S::kaylie.smith2@sa.gov.au::28c54edf-759c-47a9-9c9e-61d1a6ae82d8" providerId="AD" clId="Web-{03003C4C-FA25-C847-FBF2-9BA40E66A968}" dt="2025-07-28T00:26:01.891" v="79" actId="1076"/>
        <pc:sldMkLst>
          <pc:docMk/>
          <pc:sldMk cId="3993846186" sldId="266"/>
        </pc:sldMkLst>
        <pc:spChg chg="mod">
          <ac:chgData name="Smith, Kaylie (DSD)" userId="S::kaylie.smith2@sa.gov.au::28c54edf-759c-47a9-9c9e-61d1a6ae82d8" providerId="AD" clId="Web-{03003C4C-FA25-C847-FBF2-9BA40E66A968}" dt="2025-07-28T00:26:01.829" v="76" actId="1076"/>
          <ac:spMkLst>
            <pc:docMk/>
            <pc:sldMk cId="3993846186" sldId="266"/>
            <ac:spMk id="3" creationId="{6781B0AB-CE59-7B67-24DE-CA4AF0F285DC}"/>
          </ac:spMkLst>
        </pc:spChg>
        <pc:spChg chg="mod">
          <ac:chgData name="Smith, Kaylie (DSD)" userId="S::kaylie.smith2@sa.gov.au::28c54edf-759c-47a9-9c9e-61d1a6ae82d8" providerId="AD" clId="Web-{03003C4C-FA25-C847-FBF2-9BA40E66A968}" dt="2025-07-28T00:26:01.860" v="77" actId="1076"/>
          <ac:spMkLst>
            <pc:docMk/>
            <pc:sldMk cId="3993846186" sldId="266"/>
            <ac:spMk id="4" creationId="{2C9B2BAC-1B6C-E8FE-EBF1-BF82ADA49068}"/>
          </ac:spMkLst>
        </pc:spChg>
        <pc:spChg chg="mod">
          <ac:chgData name="Smith, Kaylie (DSD)" userId="S::kaylie.smith2@sa.gov.au::28c54edf-759c-47a9-9c9e-61d1a6ae82d8" providerId="AD" clId="Web-{03003C4C-FA25-C847-FBF2-9BA40E66A968}" dt="2025-07-28T00:26:01.860" v="78" actId="1076"/>
          <ac:spMkLst>
            <pc:docMk/>
            <pc:sldMk cId="3993846186" sldId="266"/>
            <ac:spMk id="5" creationId="{6B12FC90-4E34-3F23-FCE2-42DAC5EB4248}"/>
          </ac:spMkLst>
        </pc:spChg>
        <pc:spChg chg="mod">
          <ac:chgData name="Smith, Kaylie (DSD)" userId="S::kaylie.smith2@sa.gov.au::28c54edf-759c-47a9-9c9e-61d1a6ae82d8" providerId="AD" clId="Web-{03003C4C-FA25-C847-FBF2-9BA40E66A968}" dt="2025-07-28T00:26:01.891" v="79" actId="1076"/>
          <ac:spMkLst>
            <pc:docMk/>
            <pc:sldMk cId="3993846186" sldId="266"/>
            <ac:spMk id="6" creationId="{AFC0E692-AA51-305E-0E40-532DB87D33AA}"/>
          </ac:spMkLst>
        </pc:spChg>
      </pc:sldChg>
      <pc:sldChg chg="modSp">
        <pc:chgData name="Smith, Kaylie (DSD)" userId="S::kaylie.smith2@sa.gov.au::28c54edf-759c-47a9-9c9e-61d1a6ae82d8" providerId="AD" clId="Web-{03003C4C-FA25-C847-FBF2-9BA40E66A968}" dt="2025-07-28T00:01:35.917" v="19" actId="20577"/>
        <pc:sldMkLst>
          <pc:docMk/>
          <pc:sldMk cId="2632063642" sldId="269"/>
        </pc:sldMkLst>
        <pc:spChg chg="mod">
          <ac:chgData name="Smith, Kaylie (DSD)" userId="S::kaylie.smith2@sa.gov.au::28c54edf-759c-47a9-9c9e-61d1a6ae82d8" providerId="AD" clId="Web-{03003C4C-FA25-C847-FBF2-9BA40E66A968}" dt="2025-07-28T00:01:35.917" v="19" actId="20577"/>
          <ac:spMkLst>
            <pc:docMk/>
            <pc:sldMk cId="2632063642" sldId="269"/>
            <ac:spMk id="3" creationId="{5B45B08D-9EF8-9F0A-707B-D15459E8C274}"/>
          </ac:spMkLst>
        </pc:spChg>
      </pc:sldChg>
      <pc:sldChg chg="modSp">
        <pc:chgData name="Smith, Kaylie (DSD)" userId="S::kaylie.smith2@sa.gov.au::28c54edf-759c-47a9-9c9e-61d1a6ae82d8" providerId="AD" clId="Web-{03003C4C-FA25-C847-FBF2-9BA40E66A968}" dt="2025-07-28T00:03:40.779" v="39" actId="20577"/>
        <pc:sldMkLst>
          <pc:docMk/>
          <pc:sldMk cId="2689589275" sldId="270"/>
        </pc:sldMkLst>
        <pc:spChg chg="mod">
          <ac:chgData name="Smith, Kaylie (DSD)" userId="S::kaylie.smith2@sa.gov.au::28c54edf-759c-47a9-9c9e-61d1a6ae82d8" providerId="AD" clId="Web-{03003C4C-FA25-C847-FBF2-9BA40E66A968}" dt="2025-07-28T00:03:40.779" v="39" actId="20577"/>
          <ac:spMkLst>
            <pc:docMk/>
            <pc:sldMk cId="2689589275" sldId="270"/>
            <ac:spMk id="3" creationId="{B7AC02C7-14E6-42FA-5126-E6EE2D13CE61}"/>
          </ac:spMkLst>
        </pc:spChg>
      </pc:sldChg>
      <pc:sldChg chg="modSp">
        <pc:chgData name="Smith, Kaylie (DSD)" userId="S::kaylie.smith2@sa.gov.au::28c54edf-759c-47a9-9c9e-61d1a6ae82d8" providerId="AD" clId="Web-{03003C4C-FA25-C847-FBF2-9BA40E66A968}" dt="2025-07-28T00:02:06.277" v="23" actId="20577"/>
        <pc:sldMkLst>
          <pc:docMk/>
          <pc:sldMk cId="3421547858" sldId="272"/>
        </pc:sldMkLst>
        <pc:spChg chg="mod">
          <ac:chgData name="Smith, Kaylie (DSD)" userId="S::kaylie.smith2@sa.gov.au::28c54edf-759c-47a9-9c9e-61d1a6ae82d8" providerId="AD" clId="Web-{03003C4C-FA25-C847-FBF2-9BA40E66A968}" dt="2025-07-28T00:02:06.277" v="23" actId="20577"/>
          <ac:spMkLst>
            <pc:docMk/>
            <pc:sldMk cId="3421547858" sldId="272"/>
            <ac:spMk id="3" creationId="{2A70D188-06B8-2251-FAAA-94E058943EA1}"/>
          </ac:spMkLst>
        </pc:spChg>
      </pc:sldChg>
      <pc:sldChg chg="del">
        <pc:chgData name="Smith, Kaylie (DSD)" userId="S::kaylie.smith2@sa.gov.au::28c54edf-759c-47a9-9c9e-61d1a6ae82d8" providerId="AD" clId="Web-{03003C4C-FA25-C847-FBF2-9BA40E66A968}" dt="2025-07-28T00:03:00.122" v="29"/>
        <pc:sldMkLst>
          <pc:docMk/>
          <pc:sldMk cId="3182966390" sldId="273"/>
        </pc:sldMkLst>
      </pc:sldChg>
      <pc:sldChg chg="modSp">
        <pc:chgData name="Smith, Kaylie (DSD)" userId="S::kaylie.smith2@sa.gov.au::28c54edf-759c-47a9-9c9e-61d1a6ae82d8" providerId="AD" clId="Web-{03003C4C-FA25-C847-FBF2-9BA40E66A968}" dt="2025-07-28T00:02:38.418" v="28" actId="20577"/>
        <pc:sldMkLst>
          <pc:docMk/>
          <pc:sldMk cId="3126019681" sldId="276"/>
        </pc:sldMkLst>
        <pc:spChg chg="mod">
          <ac:chgData name="Smith, Kaylie (DSD)" userId="S::kaylie.smith2@sa.gov.au::28c54edf-759c-47a9-9c9e-61d1a6ae82d8" providerId="AD" clId="Web-{03003C4C-FA25-C847-FBF2-9BA40E66A968}" dt="2025-07-28T00:02:38.418" v="28" actId="20577"/>
          <ac:spMkLst>
            <pc:docMk/>
            <pc:sldMk cId="3126019681" sldId="276"/>
            <ac:spMk id="3" creationId="{4ECDEE0C-6301-07D2-C266-C732EFE6A35E}"/>
          </ac:spMkLst>
        </pc:spChg>
      </pc:sldChg>
    </pc:docChg>
  </pc:docChgLst>
  <pc:docChgLst>
    <pc:chgData name="Marshall, Sarah (DSD)" userId="04c12068-0543-4531-bc6b-41f7bdfc7dd2" providerId="ADAL" clId="{356B1C01-04FF-4C04-9E88-F46B57065AB2}"/>
    <pc:docChg chg="undo redo custSel modSld">
      <pc:chgData name="Marshall, Sarah (DSD)" userId="04c12068-0543-4531-bc6b-41f7bdfc7dd2" providerId="ADAL" clId="{356B1C01-04FF-4C04-9E88-F46B57065AB2}" dt="2025-07-27T23:54:59.695" v="1910" actId="400"/>
      <pc:docMkLst>
        <pc:docMk/>
      </pc:docMkLst>
      <pc:sldChg chg="modSp mod">
        <pc:chgData name="Marshall, Sarah (DSD)" userId="04c12068-0543-4531-bc6b-41f7bdfc7dd2" providerId="ADAL" clId="{356B1C01-04FF-4C04-9E88-F46B57065AB2}" dt="2025-07-27T23:54:59.695" v="1910" actId="400"/>
        <pc:sldMkLst>
          <pc:docMk/>
          <pc:sldMk cId="3993846186" sldId="266"/>
        </pc:sldMkLst>
        <pc:spChg chg="mod">
          <ac:chgData name="Marshall, Sarah (DSD)" userId="04c12068-0543-4531-bc6b-41f7bdfc7dd2" providerId="ADAL" clId="{356B1C01-04FF-4C04-9E88-F46B57065AB2}" dt="2025-07-27T23:54:50.973" v="1893" actId="27636"/>
          <ac:spMkLst>
            <pc:docMk/>
            <pc:sldMk cId="3993846186" sldId="266"/>
            <ac:spMk id="3" creationId="{6781B0AB-CE59-7B67-24DE-CA4AF0F285DC}"/>
          </ac:spMkLst>
        </pc:spChg>
        <pc:spChg chg="mod">
          <ac:chgData name="Marshall, Sarah (DSD)" userId="04c12068-0543-4531-bc6b-41f7bdfc7dd2" providerId="ADAL" clId="{356B1C01-04FF-4C04-9E88-F46B57065AB2}" dt="2025-07-27T23:51:19.300" v="1822" actId="207"/>
          <ac:spMkLst>
            <pc:docMk/>
            <pc:sldMk cId="3993846186" sldId="266"/>
            <ac:spMk id="4" creationId="{2C9B2BAC-1B6C-E8FE-EBF1-BF82ADA49068}"/>
          </ac:spMkLst>
        </pc:spChg>
        <pc:spChg chg="mod">
          <ac:chgData name="Marshall, Sarah (DSD)" userId="04c12068-0543-4531-bc6b-41f7bdfc7dd2" providerId="ADAL" clId="{356B1C01-04FF-4C04-9E88-F46B57065AB2}" dt="2025-07-27T23:54:59.695" v="1910" actId="400"/>
          <ac:spMkLst>
            <pc:docMk/>
            <pc:sldMk cId="3993846186" sldId="266"/>
            <ac:spMk id="5" creationId="{6B12FC90-4E34-3F23-FCE2-42DAC5EB4248}"/>
          </ac:spMkLst>
        </pc:spChg>
        <pc:spChg chg="mod">
          <ac:chgData name="Marshall, Sarah (DSD)" userId="04c12068-0543-4531-bc6b-41f7bdfc7dd2" providerId="ADAL" clId="{356B1C01-04FF-4C04-9E88-F46B57065AB2}" dt="2025-07-27T23:49:58.795" v="1805" actId="27636"/>
          <ac:spMkLst>
            <pc:docMk/>
            <pc:sldMk cId="3993846186" sldId="266"/>
            <ac:spMk id="6" creationId="{AFC0E692-AA51-305E-0E40-532DB87D33AA}"/>
          </ac:spMkLst>
        </pc:spChg>
      </pc:sldChg>
      <pc:sldChg chg="modSp mod">
        <pc:chgData name="Marshall, Sarah (DSD)" userId="04c12068-0543-4531-bc6b-41f7bdfc7dd2" providerId="ADAL" clId="{356B1C01-04FF-4C04-9E88-F46B57065AB2}" dt="2025-07-27T23:53:20.099" v="1834" actId="207"/>
        <pc:sldMkLst>
          <pc:docMk/>
          <pc:sldMk cId="2632063642" sldId="269"/>
        </pc:sldMkLst>
        <pc:spChg chg="mod">
          <ac:chgData name="Marshall, Sarah (DSD)" userId="04c12068-0543-4531-bc6b-41f7bdfc7dd2" providerId="ADAL" clId="{356B1C01-04FF-4C04-9E88-F46B57065AB2}" dt="2025-07-27T23:53:20.099" v="1834" actId="207"/>
          <ac:spMkLst>
            <pc:docMk/>
            <pc:sldMk cId="2632063642" sldId="269"/>
            <ac:spMk id="3" creationId="{5B45B08D-9EF8-9F0A-707B-D15459E8C274}"/>
          </ac:spMkLst>
        </pc:spChg>
      </pc:sldChg>
      <pc:sldChg chg="modSp mod">
        <pc:chgData name="Marshall, Sarah (DSD)" userId="04c12068-0543-4531-bc6b-41f7bdfc7dd2" providerId="ADAL" clId="{356B1C01-04FF-4C04-9E88-F46B57065AB2}" dt="2025-07-27T23:34:03.176" v="1203" actId="20577"/>
        <pc:sldMkLst>
          <pc:docMk/>
          <pc:sldMk cId="2689589275" sldId="270"/>
        </pc:sldMkLst>
        <pc:spChg chg="mod">
          <ac:chgData name="Marshall, Sarah (DSD)" userId="04c12068-0543-4531-bc6b-41f7bdfc7dd2" providerId="ADAL" clId="{356B1C01-04FF-4C04-9E88-F46B57065AB2}" dt="2025-07-27T23:34:03.176" v="1203" actId="20577"/>
          <ac:spMkLst>
            <pc:docMk/>
            <pc:sldMk cId="2689589275" sldId="270"/>
            <ac:spMk id="3" creationId="{B7AC02C7-14E6-42FA-5126-E6EE2D13CE61}"/>
          </ac:spMkLst>
        </pc:spChg>
      </pc:sldChg>
      <pc:sldChg chg="modSp mod">
        <pc:chgData name="Marshall, Sarah (DSD)" userId="04c12068-0543-4531-bc6b-41f7bdfc7dd2" providerId="ADAL" clId="{356B1C01-04FF-4C04-9E88-F46B57065AB2}" dt="2025-07-27T23:22:27.827" v="415" actId="400"/>
        <pc:sldMkLst>
          <pc:docMk/>
          <pc:sldMk cId="3421547858" sldId="272"/>
        </pc:sldMkLst>
        <pc:spChg chg="mod">
          <ac:chgData name="Marshall, Sarah (DSD)" userId="04c12068-0543-4531-bc6b-41f7bdfc7dd2" providerId="ADAL" clId="{356B1C01-04FF-4C04-9E88-F46B57065AB2}" dt="2025-07-27T23:22:27.827" v="415" actId="400"/>
          <ac:spMkLst>
            <pc:docMk/>
            <pc:sldMk cId="3421547858" sldId="272"/>
            <ac:spMk id="3" creationId="{2A70D188-06B8-2251-FAAA-94E058943EA1}"/>
          </ac:spMkLst>
        </pc:spChg>
      </pc:sldChg>
      <pc:sldChg chg="modSp mod">
        <pc:chgData name="Marshall, Sarah (DSD)" userId="04c12068-0543-4531-bc6b-41f7bdfc7dd2" providerId="ADAL" clId="{356B1C01-04FF-4C04-9E88-F46B57065AB2}" dt="2025-07-27T23:27:07.506" v="713" actId="207"/>
        <pc:sldMkLst>
          <pc:docMk/>
          <pc:sldMk cId="3126019681" sldId="276"/>
        </pc:sldMkLst>
        <pc:spChg chg="mod">
          <ac:chgData name="Marshall, Sarah (DSD)" userId="04c12068-0543-4531-bc6b-41f7bdfc7dd2" providerId="ADAL" clId="{356B1C01-04FF-4C04-9E88-F46B57065AB2}" dt="2025-07-27T23:27:07.506" v="713" actId="207"/>
          <ac:spMkLst>
            <pc:docMk/>
            <pc:sldMk cId="3126019681" sldId="276"/>
            <ac:spMk id="3" creationId="{4ECDEE0C-6301-07D2-C266-C732EFE6A35E}"/>
          </ac:spMkLst>
        </pc:spChg>
      </pc:sldChg>
    </pc:docChg>
  </pc:docChgLst>
  <pc:docChgLst>
    <pc:chgData name="Smith, Kaylie (DSD)" userId="S::kaylie.smith2@sa.gov.au::28c54edf-759c-47a9-9c9e-61d1a6ae82d8" providerId="AD" clId="Web-{4478907D-F448-AE83-6429-DC0F0C2593EA}"/>
    <pc:docChg chg="addSld delSld modSld sldOrd">
      <pc:chgData name="Smith, Kaylie (DSD)" userId="S::kaylie.smith2@sa.gov.au::28c54edf-759c-47a9-9c9e-61d1a6ae82d8" providerId="AD" clId="Web-{4478907D-F448-AE83-6429-DC0F0C2593EA}" dt="2025-06-16T07:30:03.589" v="670" actId="20577"/>
      <pc:docMkLst>
        <pc:docMk/>
      </pc:docMkLst>
      <pc:sldChg chg="modSp">
        <pc:chgData name="Smith, Kaylie (DSD)" userId="S::kaylie.smith2@sa.gov.au::28c54edf-759c-47a9-9c9e-61d1a6ae82d8" providerId="AD" clId="Web-{4478907D-F448-AE83-6429-DC0F0C2593EA}" dt="2025-06-16T06:55:52.034" v="0" actId="20577"/>
        <pc:sldMkLst>
          <pc:docMk/>
          <pc:sldMk cId="2053668421" sldId="256"/>
        </pc:sldMkLst>
      </pc:sldChg>
      <pc:sldChg chg="delSp modSp del">
        <pc:chgData name="Smith, Kaylie (DSD)" userId="S::kaylie.smith2@sa.gov.au::28c54edf-759c-47a9-9c9e-61d1a6ae82d8" providerId="AD" clId="Web-{4478907D-F448-AE83-6429-DC0F0C2593EA}" dt="2025-06-16T07:03:21.706" v="213"/>
        <pc:sldMkLst>
          <pc:docMk/>
          <pc:sldMk cId="3874756570" sldId="259"/>
        </pc:sldMkLst>
      </pc:sldChg>
      <pc:sldChg chg="del ord">
        <pc:chgData name="Smith, Kaylie (DSD)" userId="S::kaylie.smith2@sa.gov.au::28c54edf-759c-47a9-9c9e-61d1a6ae82d8" providerId="AD" clId="Web-{4478907D-F448-AE83-6429-DC0F0C2593EA}" dt="2025-06-16T06:57:39.038" v="45"/>
        <pc:sldMkLst>
          <pc:docMk/>
          <pc:sldMk cId="508097085" sldId="260"/>
        </pc:sldMkLst>
      </pc:sldChg>
      <pc:sldChg chg="add del">
        <pc:chgData name="Smith, Kaylie (DSD)" userId="S::kaylie.smith2@sa.gov.au::28c54edf-759c-47a9-9c9e-61d1a6ae82d8" providerId="AD" clId="Web-{4478907D-F448-AE83-6429-DC0F0C2593EA}" dt="2025-06-16T07:13:06.585" v="436"/>
        <pc:sldMkLst>
          <pc:docMk/>
          <pc:sldMk cId="3931608079" sldId="261"/>
        </pc:sldMkLst>
      </pc:sldChg>
      <pc:sldChg chg="del">
        <pc:chgData name="Smith, Kaylie (DSD)" userId="S::kaylie.smith2@sa.gov.au::28c54edf-759c-47a9-9c9e-61d1a6ae82d8" providerId="AD" clId="Web-{4478907D-F448-AE83-6429-DC0F0C2593EA}" dt="2025-06-16T06:57:38.257" v="44"/>
        <pc:sldMkLst>
          <pc:docMk/>
          <pc:sldMk cId="2817844577" sldId="262"/>
        </pc:sldMkLst>
      </pc:sldChg>
      <pc:sldChg chg="modSp add del ord">
        <pc:chgData name="Smith, Kaylie (DSD)" userId="S::kaylie.smith2@sa.gov.au::28c54edf-759c-47a9-9c9e-61d1a6ae82d8" providerId="AD" clId="Web-{4478907D-F448-AE83-6429-DC0F0C2593EA}" dt="2025-06-16T07:30:03.589" v="670" actId="20577"/>
        <pc:sldMkLst>
          <pc:docMk/>
          <pc:sldMk cId="1814848612" sldId="263"/>
        </pc:sldMkLst>
      </pc:sldChg>
      <pc:sldChg chg="del">
        <pc:chgData name="Smith, Kaylie (DSD)" userId="S::kaylie.smith2@sa.gov.au::28c54edf-759c-47a9-9c9e-61d1a6ae82d8" providerId="AD" clId="Web-{4478907D-F448-AE83-6429-DC0F0C2593EA}" dt="2025-06-16T07:12:44.772" v="430"/>
        <pc:sldMkLst>
          <pc:docMk/>
          <pc:sldMk cId="1671103605" sldId="264"/>
        </pc:sldMkLst>
      </pc:sldChg>
      <pc:sldChg chg="modSp ord">
        <pc:chgData name="Smith, Kaylie (DSD)" userId="S::kaylie.smith2@sa.gov.au::28c54edf-759c-47a9-9c9e-61d1a6ae82d8" providerId="AD" clId="Web-{4478907D-F448-AE83-6429-DC0F0C2593EA}" dt="2025-06-16T07:15:39.388" v="477"/>
        <pc:sldMkLst>
          <pc:docMk/>
          <pc:sldMk cId="1513643167" sldId="265"/>
        </pc:sldMkLst>
      </pc:sldChg>
      <pc:sldChg chg="del">
        <pc:chgData name="Smith, Kaylie (DSD)" userId="S::kaylie.smith2@sa.gov.au::28c54edf-759c-47a9-9c9e-61d1a6ae82d8" providerId="AD" clId="Web-{4478907D-F448-AE83-6429-DC0F0C2593EA}" dt="2025-06-16T07:12:45.819" v="431"/>
        <pc:sldMkLst>
          <pc:docMk/>
          <pc:sldMk cId="3993846186" sldId="266"/>
        </pc:sldMkLst>
      </pc:sldChg>
      <pc:sldChg chg="add del">
        <pc:chgData name="Smith, Kaylie (DSD)" userId="S::kaylie.smith2@sa.gov.au::28c54edf-759c-47a9-9c9e-61d1a6ae82d8" providerId="AD" clId="Web-{4478907D-F448-AE83-6429-DC0F0C2593EA}" dt="2025-06-16T07:13:08.164" v="437"/>
        <pc:sldMkLst>
          <pc:docMk/>
          <pc:sldMk cId="433722581" sldId="267"/>
        </pc:sldMkLst>
      </pc:sldChg>
      <pc:sldChg chg="del">
        <pc:chgData name="Smith, Kaylie (DSD)" userId="S::kaylie.smith2@sa.gov.au::28c54edf-759c-47a9-9c9e-61d1a6ae82d8" providerId="AD" clId="Web-{4478907D-F448-AE83-6429-DC0F0C2593EA}" dt="2025-06-16T06:57:46.757" v="46"/>
        <pc:sldMkLst>
          <pc:docMk/>
          <pc:sldMk cId="3248107020" sldId="268"/>
        </pc:sldMkLst>
      </pc:sldChg>
      <pc:sldChg chg="modSp ord">
        <pc:chgData name="Smith, Kaylie (DSD)" userId="S::kaylie.smith2@sa.gov.au::28c54edf-759c-47a9-9c9e-61d1a6ae82d8" providerId="AD" clId="Web-{4478907D-F448-AE83-6429-DC0F0C2593EA}" dt="2025-06-16T07:22:29.824" v="597" actId="20577"/>
        <pc:sldMkLst>
          <pc:docMk/>
          <pc:sldMk cId="2632063642" sldId="269"/>
        </pc:sldMkLst>
      </pc:sldChg>
      <pc:sldChg chg="modSp ord">
        <pc:chgData name="Smith, Kaylie (DSD)" userId="S::kaylie.smith2@sa.gov.au::28c54edf-759c-47a9-9c9e-61d1a6ae82d8" providerId="AD" clId="Web-{4478907D-F448-AE83-6429-DC0F0C2593EA}" dt="2025-06-16T07:21:49.369" v="589" actId="20577"/>
        <pc:sldMkLst>
          <pc:docMk/>
          <pc:sldMk cId="2689589275" sldId="270"/>
        </pc:sldMkLst>
      </pc:sldChg>
      <pc:sldChg chg="modSp del ord">
        <pc:chgData name="Smith, Kaylie (DSD)" userId="S::kaylie.smith2@sa.gov.au::28c54edf-759c-47a9-9c9e-61d1a6ae82d8" providerId="AD" clId="Web-{4478907D-F448-AE83-6429-DC0F0C2593EA}" dt="2025-06-16T07:07:46.996" v="346"/>
        <pc:sldMkLst>
          <pc:docMk/>
          <pc:sldMk cId="3636452366" sldId="271"/>
        </pc:sldMkLst>
      </pc:sldChg>
      <pc:sldChg chg="modSp ord">
        <pc:chgData name="Smith, Kaylie (DSD)" userId="S::kaylie.smith2@sa.gov.au::28c54edf-759c-47a9-9c9e-61d1a6ae82d8" providerId="AD" clId="Web-{4478907D-F448-AE83-6429-DC0F0C2593EA}" dt="2025-06-16T07:21:15.696" v="583" actId="1076"/>
        <pc:sldMkLst>
          <pc:docMk/>
          <pc:sldMk cId="3421547858" sldId="272"/>
        </pc:sldMkLst>
      </pc:sldChg>
      <pc:sldChg chg="add del replId">
        <pc:chgData name="Smith, Kaylie (DSD)" userId="S::kaylie.smith2@sa.gov.au::28c54edf-759c-47a9-9c9e-61d1a6ae82d8" providerId="AD" clId="Web-{4478907D-F448-AE83-6429-DC0F0C2593EA}" dt="2025-06-16T07:17:33.126" v="545"/>
        <pc:sldMkLst>
          <pc:docMk/>
          <pc:sldMk cId="750062279" sldId="276"/>
        </pc:sldMkLst>
      </pc:sldChg>
      <pc:sldChg chg="add del replId">
        <pc:chgData name="Smith, Kaylie (DSD)" userId="S::kaylie.smith2@sa.gov.au::28c54edf-759c-47a9-9c9e-61d1a6ae82d8" providerId="AD" clId="Web-{4478907D-F448-AE83-6429-DC0F0C2593EA}" dt="2025-06-16T07:03:21.284" v="212"/>
        <pc:sldMkLst>
          <pc:docMk/>
          <pc:sldMk cId="1798314854" sldId="276"/>
        </pc:sldMkLst>
      </pc:sldChg>
      <pc:sldChg chg="add del replId">
        <pc:chgData name="Smith, Kaylie (DSD)" userId="S::kaylie.smith2@sa.gov.au::28c54edf-759c-47a9-9c9e-61d1a6ae82d8" providerId="AD" clId="Web-{4478907D-F448-AE83-6429-DC0F0C2593EA}" dt="2025-06-16T07:17:23.266" v="544"/>
        <pc:sldMkLst>
          <pc:docMk/>
          <pc:sldMk cId="591419887" sldId="277"/>
        </pc:sldMkLst>
      </pc:sldChg>
      <pc:sldChg chg="modSp add del replId">
        <pc:chgData name="Smith, Kaylie (DSD)" userId="S::kaylie.smith2@sa.gov.au::28c54edf-759c-47a9-9c9e-61d1a6ae82d8" providerId="AD" clId="Web-{4478907D-F448-AE83-6429-DC0F0C2593EA}" dt="2025-06-16T07:01:55.312" v="135"/>
        <pc:sldMkLst>
          <pc:docMk/>
          <pc:sldMk cId="3448375686" sldId="277"/>
        </pc:sldMkLst>
      </pc:sldChg>
      <pc:sldChg chg="modSp add del ord replId">
        <pc:chgData name="Smith, Kaylie (DSD)" userId="S::kaylie.smith2@sa.gov.au::28c54edf-759c-47a9-9c9e-61d1a6ae82d8" providerId="AD" clId="Web-{4478907D-F448-AE83-6429-DC0F0C2593EA}" dt="2025-06-16T07:02:08.282" v="148"/>
        <pc:sldMkLst>
          <pc:docMk/>
          <pc:sldMk cId="248549190" sldId="278"/>
        </pc:sldMkLst>
      </pc:sldChg>
    </pc:docChg>
  </pc:docChgLst>
  <pc:docChgLst>
    <pc:chgData name="Neville, Sarah (DSD)" userId="S::sarah.neville@sa.gov.au::b1189c01-4f4e-442c-909d-acbe3a8d78b3" providerId="AD" clId="Web-{3F8810AD-07B6-25B7-093A-D005BAFA6FB8}"/>
    <pc:docChg chg="addSld modSld">
      <pc:chgData name="Neville, Sarah (DSD)" userId="S::sarah.neville@sa.gov.au::b1189c01-4f4e-442c-909d-acbe3a8d78b3" providerId="AD" clId="Web-{3F8810AD-07B6-25B7-093A-D005BAFA6FB8}" dt="2025-07-08T07:12:46.607" v="168" actId="20577"/>
      <pc:docMkLst>
        <pc:docMk/>
      </pc:docMkLst>
      <pc:sldChg chg="modSp">
        <pc:chgData name="Neville, Sarah (DSD)" userId="S::sarah.neville@sa.gov.au::b1189c01-4f4e-442c-909d-acbe3a8d78b3" providerId="AD" clId="Web-{3F8810AD-07B6-25B7-093A-D005BAFA6FB8}" dt="2025-07-08T07:12:46.607" v="168" actId="20577"/>
        <pc:sldMkLst>
          <pc:docMk/>
          <pc:sldMk cId="3993846186" sldId="266"/>
        </pc:sldMkLst>
        <pc:spChg chg="mod">
          <ac:chgData name="Neville, Sarah (DSD)" userId="S::sarah.neville@sa.gov.au::b1189c01-4f4e-442c-909d-acbe3a8d78b3" providerId="AD" clId="Web-{3F8810AD-07B6-25B7-093A-D005BAFA6FB8}" dt="2025-07-08T07:10:56.040" v="113" actId="20577"/>
          <ac:spMkLst>
            <pc:docMk/>
            <pc:sldMk cId="3993846186" sldId="266"/>
            <ac:spMk id="2" creationId="{B587CE9D-65C9-9B7F-3845-A87D56C038BB}"/>
          </ac:spMkLst>
        </pc:spChg>
        <pc:spChg chg="mod">
          <ac:chgData name="Neville, Sarah (DSD)" userId="S::sarah.neville@sa.gov.au::b1189c01-4f4e-442c-909d-acbe3a8d78b3" providerId="AD" clId="Web-{3F8810AD-07B6-25B7-093A-D005BAFA6FB8}" dt="2025-07-08T07:12:45.217" v="167" actId="20577"/>
          <ac:spMkLst>
            <pc:docMk/>
            <pc:sldMk cId="3993846186" sldId="266"/>
            <ac:spMk id="4" creationId="{2C9B2BAC-1B6C-E8FE-EBF1-BF82ADA49068}"/>
          </ac:spMkLst>
        </pc:spChg>
        <pc:spChg chg="mod">
          <ac:chgData name="Neville, Sarah (DSD)" userId="S::sarah.neville@sa.gov.au::b1189c01-4f4e-442c-909d-acbe3a8d78b3" providerId="AD" clId="Web-{3F8810AD-07B6-25B7-093A-D005BAFA6FB8}" dt="2025-07-08T07:11:16.994" v="122" actId="20577"/>
          <ac:spMkLst>
            <pc:docMk/>
            <pc:sldMk cId="3993846186" sldId="266"/>
            <ac:spMk id="5" creationId="{6B12FC90-4E34-3F23-FCE2-42DAC5EB4248}"/>
          </ac:spMkLst>
        </pc:spChg>
        <pc:spChg chg="mod">
          <ac:chgData name="Neville, Sarah (DSD)" userId="S::sarah.neville@sa.gov.au::b1189c01-4f4e-442c-909d-acbe3a8d78b3" providerId="AD" clId="Web-{3F8810AD-07B6-25B7-093A-D005BAFA6FB8}" dt="2025-07-08T07:12:46.607" v="168" actId="20577"/>
          <ac:spMkLst>
            <pc:docMk/>
            <pc:sldMk cId="3993846186" sldId="266"/>
            <ac:spMk id="6" creationId="{AFC0E692-AA51-305E-0E40-532DB87D33AA}"/>
          </ac:spMkLst>
        </pc:spChg>
      </pc:sldChg>
      <pc:sldChg chg="modSp">
        <pc:chgData name="Neville, Sarah (DSD)" userId="S::sarah.neville@sa.gov.au::b1189c01-4f4e-442c-909d-acbe3a8d78b3" providerId="AD" clId="Web-{3F8810AD-07B6-25B7-093A-D005BAFA6FB8}" dt="2025-07-08T07:03:24.663" v="5" actId="20577"/>
        <pc:sldMkLst>
          <pc:docMk/>
          <pc:sldMk cId="2632063642" sldId="269"/>
        </pc:sldMkLst>
        <pc:spChg chg="mod">
          <ac:chgData name="Neville, Sarah (DSD)" userId="S::sarah.neville@sa.gov.au::b1189c01-4f4e-442c-909d-acbe3a8d78b3" providerId="AD" clId="Web-{3F8810AD-07B6-25B7-093A-D005BAFA6FB8}" dt="2025-07-08T07:03:17.460" v="2" actId="20577"/>
          <ac:spMkLst>
            <pc:docMk/>
            <pc:sldMk cId="2632063642" sldId="269"/>
            <ac:spMk id="2" creationId="{2D46F3A9-8392-191F-946D-8C6728C751C9}"/>
          </ac:spMkLst>
        </pc:spChg>
        <pc:spChg chg="mod">
          <ac:chgData name="Neville, Sarah (DSD)" userId="S::sarah.neville@sa.gov.au::b1189c01-4f4e-442c-909d-acbe3a8d78b3" providerId="AD" clId="Web-{3F8810AD-07B6-25B7-093A-D005BAFA6FB8}" dt="2025-07-08T07:03:24.663" v="5" actId="20577"/>
          <ac:spMkLst>
            <pc:docMk/>
            <pc:sldMk cId="2632063642" sldId="269"/>
            <ac:spMk id="3" creationId="{5B45B08D-9EF8-9F0A-707B-D15459E8C274}"/>
          </ac:spMkLst>
        </pc:spChg>
      </pc:sldChg>
      <pc:sldChg chg="modSp">
        <pc:chgData name="Neville, Sarah (DSD)" userId="S::sarah.neville@sa.gov.au::b1189c01-4f4e-442c-909d-acbe3a8d78b3" providerId="AD" clId="Web-{3F8810AD-07B6-25B7-093A-D005BAFA6FB8}" dt="2025-07-08T07:10:27.664" v="110" actId="20577"/>
        <pc:sldMkLst>
          <pc:docMk/>
          <pc:sldMk cId="2689589275" sldId="270"/>
        </pc:sldMkLst>
        <pc:spChg chg="mod">
          <ac:chgData name="Neville, Sarah (DSD)" userId="S::sarah.neville@sa.gov.au::b1189c01-4f4e-442c-909d-acbe3a8d78b3" providerId="AD" clId="Web-{3F8810AD-07B6-25B7-093A-D005BAFA6FB8}" dt="2025-07-08T07:09:19.177" v="71" actId="20577"/>
          <ac:spMkLst>
            <pc:docMk/>
            <pc:sldMk cId="2689589275" sldId="270"/>
            <ac:spMk id="2" creationId="{DE3EF82B-5D5A-DD66-A4D2-B722B1B921C5}"/>
          </ac:spMkLst>
        </pc:spChg>
        <pc:spChg chg="mod">
          <ac:chgData name="Neville, Sarah (DSD)" userId="S::sarah.neville@sa.gov.au::b1189c01-4f4e-442c-909d-acbe3a8d78b3" providerId="AD" clId="Web-{3F8810AD-07B6-25B7-093A-D005BAFA6FB8}" dt="2025-07-08T07:10:27.664" v="110" actId="20577"/>
          <ac:spMkLst>
            <pc:docMk/>
            <pc:sldMk cId="2689589275" sldId="270"/>
            <ac:spMk id="3" creationId="{B7AC02C7-14E6-42FA-5126-E6EE2D13CE61}"/>
          </ac:spMkLst>
        </pc:spChg>
      </pc:sldChg>
      <pc:sldChg chg="modSp">
        <pc:chgData name="Neville, Sarah (DSD)" userId="S::sarah.neville@sa.gov.au::b1189c01-4f4e-442c-909d-acbe3a8d78b3" providerId="AD" clId="Web-{3F8810AD-07B6-25B7-093A-D005BAFA6FB8}" dt="2025-07-08T07:04:42.510" v="10" actId="20577"/>
        <pc:sldMkLst>
          <pc:docMk/>
          <pc:sldMk cId="3421547858" sldId="272"/>
        </pc:sldMkLst>
        <pc:spChg chg="mod">
          <ac:chgData name="Neville, Sarah (DSD)" userId="S::sarah.neville@sa.gov.au::b1189c01-4f4e-442c-909d-acbe3a8d78b3" providerId="AD" clId="Web-{3F8810AD-07B6-25B7-093A-D005BAFA6FB8}" dt="2025-07-08T07:04:42.510" v="10" actId="20577"/>
          <ac:spMkLst>
            <pc:docMk/>
            <pc:sldMk cId="3421547858" sldId="272"/>
            <ac:spMk id="3" creationId="{2A70D188-06B8-2251-FAAA-94E058943EA1}"/>
          </ac:spMkLst>
        </pc:spChg>
      </pc:sldChg>
      <pc:sldChg chg="modSp new">
        <pc:chgData name="Neville, Sarah (DSD)" userId="S::sarah.neville@sa.gov.au::b1189c01-4f4e-442c-909d-acbe3a8d78b3" providerId="AD" clId="Web-{3F8810AD-07B6-25B7-093A-D005BAFA6FB8}" dt="2025-07-08T07:08:59.801" v="64" actId="20577"/>
        <pc:sldMkLst>
          <pc:docMk/>
          <pc:sldMk cId="3126019681" sldId="276"/>
        </pc:sldMkLst>
        <pc:spChg chg="mod">
          <ac:chgData name="Neville, Sarah (DSD)" userId="S::sarah.neville@sa.gov.au::b1189c01-4f4e-442c-909d-acbe3a8d78b3" providerId="AD" clId="Web-{3F8810AD-07B6-25B7-093A-D005BAFA6FB8}" dt="2025-07-08T07:08:59.801" v="64" actId="20577"/>
          <ac:spMkLst>
            <pc:docMk/>
            <pc:sldMk cId="3126019681" sldId="276"/>
            <ac:spMk id="3" creationId="{4ECDEE0C-6301-07D2-C266-C732EFE6A35E}"/>
          </ac:spMkLst>
        </pc:spChg>
        <pc:spChg chg="mod">
          <ac:chgData name="Neville, Sarah (DSD)" userId="S::sarah.neville@sa.gov.au::b1189c01-4f4e-442c-909d-acbe3a8d78b3" providerId="AD" clId="Web-{3F8810AD-07B6-25B7-093A-D005BAFA6FB8}" dt="2025-07-08T07:05:14.511" v="15" actId="20577"/>
          <ac:spMkLst>
            <pc:docMk/>
            <pc:sldMk cId="3126019681" sldId="276"/>
            <ac:spMk id="4" creationId="{3A246676-BA66-975E-5135-558EAC56F4F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D5B5004-F155-31CD-CA3B-403F151020A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D4CD62-72A0-98BC-EC72-9418703649E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6E5443-2371-B24B-83E0-8A6E03E8CFFB}" type="datetimeFigureOut">
              <a:rPr lang="en-US" smtClean="0"/>
              <a:t>7/27/2025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95D0AD-AAFF-FD9E-4EFC-A2501ED51E2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9C7104-65A4-E969-FCA4-FB1A64FC55E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F4062B-B19F-904C-9D51-391603E4F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6513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D93EF9-5790-9147-93DF-2B94659AAA6A}" type="datetimeFigureOut">
              <a:rPr lang="en-US" smtClean="0"/>
              <a:t>7/27/2025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D13ADC-59DF-1741-8399-81CEAD776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573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10" Type="http://schemas.openxmlformats.org/officeDocument/2006/relationships/image" Target="../media/image16.sv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svg"/><Relationship Id="rId7" Type="http://schemas.openxmlformats.org/officeDocument/2006/relationships/image" Target="../media/image18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11.svg"/><Relationship Id="rId10" Type="http://schemas.openxmlformats.org/officeDocument/2006/relationships/image" Target="../media/image20.svg"/><Relationship Id="rId4" Type="http://schemas.openxmlformats.org/officeDocument/2006/relationships/image" Target="../media/image10.png"/><Relationship Id="rId9" Type="http://schemas.openxmlformats.org/officeDocument/2006/relationships/image" Target="../media/image19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6224B247-3B04-7F46-8496-642068FCDF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000" y="701864"/>
            <a:ext cx="5641855" cy="1115726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defRPr sz="4200" b="1" i="0" spc="-100" baseline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1" name="Content Placeholder 18">
            <a:extLst>
              <a:ext uri="{FF2B5EF4-FFF2-40B4-BE49-F238E27FC236}">
                <a16:creationId xmlns:a16="http://schemas.microsoft.com/office/drawing/2014/main" id="{BEE17EE8-1CFB-104D-9674-AE0E3F9A46F0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68000" y="3109285"/>
            <a:ext cx="4841010" cy="49091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1500"/>
              </a:spcBef>
              <a:buFontTx/>
              <a:buNone/>
              <a:defRPr sz="2000" baseline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4" name="Content Placeholder 18">
            <a:extLst>
              <a:ext uri="{FF2B5EF4-FFF2-40B4-BE49-F238E27FC236}">
                <a16:creationId xmlns:a16="http://schemas.microsoft.com/office/drawing/2014/main" id="{82937C08-C6E5-514E-9673-8487C1C79E47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68000" y="2052000"/>
            <a:ext cx="4841010" cy="103830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1500"/>
              </a:spcBef>
              <a:buFontTx/>
              <a:buNone/>
              <a:defRPr sz="2800" b="1" baseline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Sub-headline</a:t>
            </a:r>
          </a:p>
        </p:txBody>
      </p:sp>
      <p:pic>
        <p:nvPicPr>
          <p:cNvPr id="3" name="Graphic 19">
            <a:extLst>
              <a:ext uri="{FF2B5EF4-FFF2-40B4-BE49-F238E27FC236}">
                <a16:creationId xmlns:a16="http://schemas.microsoft.com/office/drawing/2014/main" id="{998670A7-47C5-F52F-4A3F-9C48565ACC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379309" y="4189422"/>
            <a:ext cx="1975390" cy="630324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F163090E-ED9E-0038-EBCD-F06D90EB96C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5309010" y="196019"/>
            <a:ext cx="3716977" cy="3711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6795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AA5FD-546F-7C15-F73D-9A1D64B90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" y="273844"/>
            <a:ext cx="7886700" cy="994172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774530-91A1-D630-9D91-3850A0E482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8000" y="1370013"/>
            <a:ext cx="3867150" cy="3197225"/>
          </a:xfrm>
        </p:spPr>
        <p:txBody>
          <a:bodyPr/>
          <a:lstStyle>
            <a:lvl1pPr>
              <a:buClr>
                <a:schemeClr val="tx1"/>
              </a:buClr>
              <a:defRPr/>
            </a:lvl1pPr>
            <a:lvl2pPr>
              <a:buClr>
                <a:schemeClr val="tx1"/>
              </a:buClr>
              <a:defRPr/>
            </a:lvl2pPr>
            <a:lvl3pPr>
              <a:buClr>
                <a:schemeClr val="tx1"/>
              </a:buClr>
              <a:defRPr/>
            </a:lvl3pPr>
            <a:lvl4pPr>
              <a:buClr>
                <a:schemeClr val="tx1"/>
              </a:buClr>
              <a:defRPr/>
            </a:lvl4pPr>
            <a:lvl5pPr>
              <a:buClr>
                <a:schemeClr val="tx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D1B231-B1F8-AB04-3E92-D1CA4248BD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87550" y="1370013"/>
            <a:ext cx="3867150" cy="3197225"/>
          </a:xfrm>
        </p:spPr>
        <p:txBody>
          <a:bodyPr/>
          <a:lstStyle>
            <a:lvl1pPr>
              <a:buClr>
                <a:schemeClr val="tx1"/>
              </a:buClr>
              <a:defRPr/>
            </a:lvl1pPr>
            <a:lvl2pPr>
              <a:buClr>
                <a:schemeClr val="tx1"/>
              </a:buClr>
              <a:defRPr/>
            </a:lvl2pPr>
            <a:lvl3pPr>
              <a:buClr>
                <a:schemeClr val="tx1"/>
              </a:buClr>
              <a:defRPr/>
            </a:lvl3pPr>
            <a:lvl4pPr>
              <a:buClr>
                <a:schemeClr val="tx1"/>
              </a:buClr>
              <a:defRPr/>
            </a:lvl4pPr>
            <a:lvl5pPr>
              <a:buClr>
                <a:schemeClr val="tx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5" name="Graphic 19">
            <a:extLst>
              <a:ext uri="{FF2B5EF4-FFF2-40B4-BE49-F238E27FC236}">
                <a16:creationId xmlns:a16="http://schemas.microsoft.com/office/drawing/2014/main" id="{1B7F5295-0574-F1FB-E917-3923878520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379309" y="4189422"/>
            <a:ext cx="1975390" cy="630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491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0C4582-69A7-E661-18CA-6401246F0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" y="274638"/>
            <a:ext cx="7886700" cy="993775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706CA1-C9D1-4E7F-B21D-51AEE21FA5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8000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F19222-8E50-D1D9-3265-FFCE1F78DB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8000" y="1879600"/>
            <a:ext cx="3868737" cy="2687638"/>
          </a:xfrm>
        </p:spPr>
        <p:txBody>
          <a:bodyPr/>
          <a:lstStyle>
            <a:lvl1pPr>
              <a:buClr>
                <a:schemeClr val="tx1"/>
              </a:buClr>
              <a:defRPr/>
            </a:lvl1pPr>
            <a:lvl2pPr>
              <a:buClr>
                <a:schemeClr val="tx1"/>
              </a:buClr>
              <a:defRPr/>
            </a:lvl2pPr>
            <a:lvl3pPr>
              <a:buClr>
                <a:schemeClr val="tx1"/>
              </a:buClr>
              <a:defRPr/>
            </a:lvl3pPr>
            <a:lvl4pPr>
              <a:buClr>
                <a:schemeClr val="tx1"/>
              </a:buClr>
              <a:defRPr/>
            </a:lvl4pPr>
            <a:lvl5pPr>
              <a:buClr>
                <a:schemeClr val="tx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1E33FB-9F08-4101-8F60-15DCFC0605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70623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84254C-07B2-F32A-B774-EE2CC7747A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66912" y="1879600"/>
            <a:ext cx="3887788" cy="2687638"/>
          </a:xfrm>
        </p:spPr>
        <p:txBody>
          <a:bodyPr/>
          <a:lstStyle>
            <a:lvl1pPr>
              <a:buClr>
                <a:schemeClr val="tx1"/>
              </a:buClr>
              <a:defRPr/>
            </a:lvl1pPr>
            <a:lvl2pPr>
              <a:buClr>
                <a:schemeClr val="tx1"/>
              </a:buClr>
              <a:defRPr/>
            </a:lvl2pPr>
            <a:lvl3pPr>
              <a:buClr>
                <a:schemeClr val="tx1"/>
              </a:buClr>
              <a:defRPr/>
            </a:lvl3pPr>
            <a:lvl4pPr>
              <a:buClr>
                <a:schemeClr val="tx1"/>
              </a:buClr>
              <a:defRPr/>
            </a:lvl4pPr>
            <a:lvl5pPr>
              <a:buClr>
                <a:schemeClr val="tx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Graphic 19">
            <a:extLst>
              <a:ext uri="{FF2B5EF4-FFF2-40B4-BE49-F238E27FC236}">
                <a16:creationId xmlns:a16="http://schemas.microsoft.com/office/drawing/2014/main" id="{1F8FA009-5B1A-EB65-C951-078923A7C7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379309" y="4189422"/>
            <a:ext cx="1975390" cy="630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2087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2F7CC-AC7E-05DF-080D-C639D189C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15953D89-5B89-2284-47BE-E9A0EE625DC3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68313" y="1331913"/>
            <a:ext cx="8047037" cy="3235325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US" dirty="0"/>
          </a:p>
        </p:txBody>
      </p:sp>
      <p:pic>
        <p:nvPicPr>
          <p:cNvPr id="3" name="Graphic 19">
            <a:extLst>
              <a:ext uri="{FF2B5EF4-FFF2-40B4-BE49-F238E27FC236}">
                <a16:creationId xmlns:a16="http://schemas.microsoft.com/office/drawing/2014/main" id="{99899DD2-A875-62F7-9289-D06065CC3E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379309" y="4189422"/>
            <a:ext cx="1975390" cy="630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4890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7E96FD5-4664-7BCD-C283-84FB2EE0E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" y="273844"/>
            <a:ext cx="7886700" cy="994172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D9F66B9-9909-D42A-A8B5-8D5F6DDECB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000" y="1369219"/>
            <a:ext cx="7886700" cy="3198019"/>
          </a:xfrm>
        </p:spPr>
        <p:txBody>
          <a:bodyPr/>
          <a:lstStyle>
            <a:lvl1pPr>
              <a:buClr>
                <a:schemeClr val="tx1"/>
              </a:buClr>
              <a:defRPr/>
            </a:lvl1pPr>
            <a:lvl2pPr>
              <a:buClr>
                <a:schemeClr val="tx1"/>
              </a:buClr>
              <a:defRPr/>
            </a:lvl2pPr>
            <a:lvl3pPr>
              <a:buClr>
                <a:schemeClr val="tx1"/>
              </a:buClr>
              <a:defRPr/>
            </a:lvl3pPr>
            <a:lvl4pPr>
              <a:buClr>
                <a:schemeClr val="tx1"/>
              </a:buClr>
              <a:defRPr/>
            </a:lvl4pPr>
            <a:lvl5pPr>
              <a:buClr>
                <a:schemeClr val="tx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5" name="Graphic 19">
            <a:extLst>
              <a:ext uri="{FF2B5EF4-FFF2-40B4-BE49-F238E27FC236}">
                <a16:creationId xmlns:a16="http://schemas.microsoft.com/office/drawing/2014/main" id="{BA483DE2-62E1-2262-FF0C-7952EA3C3E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379309" y="4189422"/>
            <a:ext cx="1975390" cy="630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6593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Chocola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2341462-4C5B-78A0-0D69-2DB7B679F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" y="273844"/>
            <a:ext cx="7886700" cy="994172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01D574E-DF95-AC7E-856E-C13C17594D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000" y="1369219"/>
            <a:ext cx="7886700" cy="319801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5" name="Graphic 19">
            <a:extLst>
              <a:ext uri="{FF2B5EF4-FFF2-40B4-BE49-F238E27FC236}">
                <a16:creationId xmlns:a16="http://schemas.microsoft.com/office/drawing/2014/main" id="{EC785639-C44C-47BF-EBE0-475BF9FEA9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379308" y="4189422"/>
            <a:ext cx="1975392" cy="630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6030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Pin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E0B62DB-88E4-5D0F-9DC6-F10E943A6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" y="273844"/>
            <a:ext cx="7886700" cy="994172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A28A9C5-A1B3-2E98-4F89-B2EEF0F36F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000" y="1369219"/>
            <a:ext cx="7886700" cy="3198019"/>
          </a:xfrm>
        </p:spPr>
        <p:txBody>
          <a:bodyPr/>
          <a:lstStyle>
            <a:lvl1pPr>
              <a:buClr>
                <a:schemeClr val="tx1"/>
              </a:buClr>
              <a:defRPr baseline="0"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 baseline="0"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 baseline="0"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 baseline="0"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5" name="Graphic 19">
            <a:extLst>
              <a:ext uri="{FF2B5EF4-FFF2-40B4-BE49-F238E27FC236}">
                <a16:creationId xmlns:a16="http://schemas.microsoft.com/office/drawing/2014/main" id="{9841ACC8-95BC-EA9C-4625-E54C06BCAE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379309" y="4189422"/>
            <a:ext cx="1975390" cy="630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9418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E0B62DB-88E4-5D0F-9DC6-F10E943A6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" y="273844"/>
            <a:ext cx="7886700" cy="994172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A28A9C5-A1B3-2E98-4F89-B2EEF0F36F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000" y="1369219"/>
            <a:ext cx="7886700" cy="3198019"/>
          </a:xfrm>
        </p:spPr>
        <p:txBody>
          <a:bodyPr/>
          <a:lstStyle>
            <a:lvl1pPr>
              <a:buClr>
                <a:schemeClr val="tx1"/>
              </a:buClr>
              <a:defRPr baseline="0"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 baseline="0"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 baseline="0"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 baseline="0"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5" name="Graphic 19">
            <a:extLst>
              <a:ext uri="{FF2B5EF4-FFF2-40B4-BE49-F238E27FC236}">
                <a16:creationId xmlns:a16="http://schemas.microsoft.com/office/drawing/2014/main" id="{9841ACC8-95BC-EA9C-4625-E54C06BCAE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379309" y="4189422"/>
            <a:ext cx="1975390" cy="630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8682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Purp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2341462-4C5B-78A0-0D69-2DB7B679F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" y="273844"/>
            <a:ext cx="7886700" cy="994172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01D574E-DF95-AC7E-856E-C13C17594D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000" y="1369219"/>
            <a:ext cx="7886700" cy="319801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5" name="Graphic 19">
            <a:extLst>
              <a:ext uri="{FF2B5EF4-FFF2-40B4-BE49-F238E27FC236}">
                <a16:creationId xmlns:a16="http://schemas.microsoft.com/office/drawing/2014/main" id="{EC785639-C44C-47BF-EBE0-475BF9FEA9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379308" y="4189422"/>
            <a:ext cx="1975392" cy="630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4812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- Providers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phic 18">
            <a:extLst>
              <a:ext uri="{FF2B5EF4-FFF2-40B4-BE49-F238E27FC236}">
                <a16:creationId xmlns:a16="http://schemas.microsoft.com/office/drawing/2014/main" id="{7D3F8AAE-65FB-925A-C62C-FE92C6A493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-13607" b="13607"/>
          <a:stretch/>
        </p:blipFill>
        <p:spPr>
          <a:xfrm>
            <a:off x="0" y="1968569"/>
            <a:ext cx="9144000" cy="3174931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20DBD747-1A4A-F39B-0AF3-B734E6451E2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508885" y="180055"/>
            <a:ext cx="4126230" cy="130302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F640394F-9ADC-5E87-AFE1-995CC00A088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732788" y="1631184"/>
            <a:ext cx="5678424" cy="627507"/>
          </a:xfrm>
          <a:prstGeom prst="rect">
            <a:avLst/>
          </a:prstGeom>
        </p:spPr>
      </p:pic>
      <p:pic>
        <p:nvPicPr>
          <p:cNvPr id="13" name="Graphic 19">
            <a:extLst>
              <a:ext uri="{FF2B5EF4-FFF2-40B4-BE49-F238E27FC236}">
                <a16:creationId xmlns:a16="http://schemas.microsoft.com/office/drawing/2014/main" id="{D959702F-8B78-35FC-06CB-030DA8B4C1A0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/>
          <a:stretch/>
        </p:blipFill>
        <p:spPr>
          <a:xfrm>
            <a:off x="4846598" y="3575002"/>
            <a:ext cx="3515459" cy="1126750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A56AF42C-561A-0DC1-2969-4F67F25946F1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263635" y="3722452"/>
            <a:ext cx="2801020" cy="102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2344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- Students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phic 18">
            <a:extLst>
              <a:ext uri="{FF2B5EF4-FFF2-40B4-BE49-F238E27FC236}">
                <a16:creationId xmlns:a16="http://schemas.microsoft.com/office/drawing/2014/main" id="{7D3F8AAE-65FB-925A-C62C-FE92C6A493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-13607" b="13607"/>
          <a:stretch/>
        </p:blipFill>
        <p:spPr>
          <a:xfrm>
            <a:off x="0" y="1968569"/>
            <a:ext cx="9144000" cy="3174931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20DBD747-1A4A-F39B-0AF3-B734E6451E2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508885" y="180055"/>
            <a:ext cx="4126230" cy="130302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F640394F-9ADC-5E87-AFE1-995CC00A088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732788" y="1631184"/>
            <a:ext cx="5678424" cy="627507"/>
          </a:xfrm>
          <a:prstGeom prst="rect">
            <a:avLst/>
          </a:prstGeom>
        </p:spPr>
      </p:pic>
      <p:pic>
        <p:nvPicPr>
          <p:cNvPr id="13" name="Graphic 19">
            <a:extLst>
              <a:ext uri="{FF2B5EF4-FFF2-40B4-BE49-F238E27FC236}">
                <a16:creationId xmlns:a16="http://schemas.microsoft.com/office/drawing/2014/main" id="{D959702F-8B78-35FC-06CB-030DA8B4C1A0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/>
          <a:stretch/>
        </p:blipFill>
        <p:spPr>
          <a:xfrm>
            <a:off x="4846598" y="3575002"/>
            <a:ext cx="3515459" cy="1126750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A56AF42C-561A-0DC1-2969-4F67F25946F1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1263635" y="3722452"/>
            <a:ext cx="2801019" cy="102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754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Pin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4A80624-DF5A-0279-B2CD-6CC8B2103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" y="1282700"/>
            <a:ext cx="5149029" cy="2139950"/>
          </a:xfrm>
        </p:spPr>
        <p:txBody>
          <a:bodyPr anchor="b">
            <a:normAutofit/>
          </a:bodyPr>
          <a:lstStyle>
            <a:lvl1pPr fontAlgn="t">
              <a:defRPr sz="4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3FC5674-FFD9-9A5C-DCB7-37D6616A85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8000" y="3441700"/>
            <a:ext cx="4805384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" name="Graphic 19">
            <a:extLst>
              <a:ext uri="{FF2B5EF4-FFF2-40B4-BE49-F238E27FC236}">
                <a16:creationId xmlns:a16="http://schemas.microsoft.com/office/drawing/2014/main" id="{9320B0D8-B1F1-929D-FD5D-36489E8CDE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379309" y="4189422"/>
            <a:ext cx="1975390" cy="630324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9F78CEAC-F119-1D29-3BD8-6648A30C914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5273384" y="631892"/>
            <a:ext cx="3716977" cy="3077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5012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- Thank You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erson holding a sign&#10;&#10;Description automatically generated">
            <a:extLst>
              <a:ext uri="{FF2B5EF4-FFF2-40B4-BE49-F238E27FC236}">
                <a16:creationId xmlns:a16="http://schemas.microsoft.com/office/drawing/2014/main" id="{B09F95C3-110A-13EF-7392-472E7B9AAD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404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4A80624-DF5A-0279-B2CD-6CC8B2103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" y="1282700"/>
            <a:ext cx="5120813" cy="2139950"/>
          </a:xfrm>
        </p:spPr>
        <p:txBody>
          <a:bodyPr anchor="b">
            <a:normAutofit/>
          </a:bodyPr>
          <a:lstStyle>
            <a:lvl1pPr fontAlgn="t">
              <a:defRPr sz="4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3FC5674-FFD9-9A5C-DCB7-37D6616A85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8000" y="3441700"/>
            <a:ext cx="4805384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" name="Graphic 19">
            <a:extLst>
              <a:ext uri="{FF2B5EF4-FFF2-40B4-BE49-F238E27FC236}">
                <a16:creationId xmlns:a16="http://schemas.microsoft.com/office/drawing/2014/main" id="{9320B0D8-B1F1-929D-FD5D-36489E8CDE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379309" y="4189422"/>
            <a:ext cx="1975390" cy="630324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9F78CEAC-F119-1D29-3BD8-6648A30C914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5379815" y="641950"/>
            <a:ext cx="3504114" cy="3057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511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Chocola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579F600B-DBC0-6018-C553-31176C1ED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" y="1282700"/>
            <a:ext cx="7886700" cy="2139950"/>
          </a:xfrm>
        </p:spPr>
        <p:txBody>
          <a:bodyPr anchor="b">
            <a:normAutofit/>
          </a:bodyPr>
          <a:lstStyle>
            <a:lvl1pPr fontAlgn="t">
              <a:defRPr sz="4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E40C4CAE-43F2-B3A5-E8D8-FF9F3F0893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8000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Graphic 19">
            <a:extLst>
              <a:ext uri="{FF2B5EF4-FFF2-40B4-BE49-F238E27FC236}">
                <a16:creationId xmlns:a16="http://schemas.microsoft.com/office/drawing/2014/main" id="{4576A7FC-0559-E54F-D712-41B17205E4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379308" y="4189422"/>
            <a:ext cx="1975392" cy="630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256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Big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43D58E-D653-0402-BA70-2BECAC10BE1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671449" y="-130969"/>
            <a:ext cx="5578651" cy="5405438"/>
          </a:xfrm>
          <a:custGeom>
            <a:avLst/>
            <a:gdLst>
              <a:gd name="connsiteX0" fmla="*/ 520292 w 4058609"/>
              <a:gd name="connsiteY0" fmla="*/ 0 h 5405438"/>
              <a:gd name="connsiteX1" fmla="*/ 4058609 w 4058609"/>
              <a:gd name="connsiteY1" fmla="*/ 0 h 5405438"/>
              <a:gd name="connsiteX2" fmla="*/ 4058609 w 4058609"/>
              <a:gd name="connsiteY2" fmla="*/ 5405438 h 5405438"/>
              <a:gd name="connsiteX3" fmla="*/ 1003072 w 4058609"/>
              <a:gd name="connsiteY3" fmla="*/ 5405438 h 5405438"/>
              <a:gd name="connsiteX4" fmla="*/ 908955 w 4058609"/>
              <a:gd name="connsiteY4" fmla="*/ 5273088 h 5405438"/>
              <a:gd name="connsiteX5" fmla="*/ 0 w 4058609"/>
              <a:gd name="connsiteY5" fmla="*/ 2297372 h 5405438"/>
              <a:gd name="connsiteX6" fmla="*/ 418248 w 4058609"/>
              <a:gd name="connsiteY6" fmla="*/ 225716 h 5405438"/>
              <a:gd name="connsiteX0" fmla="*/ 520292 w 5578651"/>
              <a:gd name="connsiteY0" fmla="*/ 0 h 5405438"/>
              <a:gd name="connsiteX1" fmla="*/ 4058609 w 5578651"/>
              <a:gd name="connsiteY1" fmla="*/ 0 h 5405438"/>
              <a:gd name="connsiteX2" fmla="*/ 5578651 w 5578651"/>
              <a:gd name="connsiteY2" fmla="*/ 5405438 h 5405438"/>
              <a:gd name="connsiteX3" fmla="*/ 1003072 w 5578651"/>
              <a:gd name="connsiteY3" fmla="*/ 5405438 h 5405438"/>
              <a:gd name="connsiteX4" fmla="*/ 908955 w 5578651"/>
              <a:gd name="connsiteY4" fmla="*/ 5273088 h 5405438"/>
              <a:gd name="connsiteX5" fmla="*/ 0 w 5578651"/>
              <a:gd name="connsiteY5" fmla="*/ 2297372 h 5405438"/>
              <a:gd name="connsiteX6" fmla="*/ 418248 w 5578651"/>
              <a:gd name="connsiteY6" fmla="*/ 225716 h 5405438"/>
              <a:gd name="connsiteX7" fmla="*/ 520292 w 5578651"/>
              <a:gd name="connsiteY7" fmla="*/ 0 h 5405438"/>
              <a:gd name="connsiteX0" fmla="*/ 520292 w 5578651"/>
              <a:gd name="connsiteY0" fmla="*/ 0 h 5405438"/>
              <a:gd name="connsiteX1" fmla="*/ 5566775 w 5578651"/>
              <a:gd name="connsiteY1" fmla="*/ 0 h 5405438"/>
              <a:gd name="connsiteX2" fmla="*/ 5578651 w 5578651"/>
              <a:gd name="connsiteY2" fmla="*/ 5405438 h 5405438"/>
              <a:gd name="connsiteX3" fmla="*/ 1003072 w 5578651"/>
              <a:gd name="connsiteY3" fmla="*/ 5405438 h 5405438"/>
              <a:gd name="connsiteX4" fmla="*/ 908955 w 5578651"/>
              <a:gd name="connsiteY4" fmla="*/ 5273088 h 5405438"/>
              <a:gd name="connsiteX5" fmla="*/ 0 w 5578651"/>
              <a:gd name="connsiteY5" fmla="*/ 2297372 h 5405438"/>
              <a:gd name="connsiteX6" fmla="*/ 418248 w 5578651"/>
              <a:gd name="connsiteY6" fmla="*/ 225716 h 5405438"/>
              <a:gd name="connsiteX7" fmla="*/ 520292 w 5578651"/>
              <a:gd name="connsiteY7" fmla="*/ 0 h 5405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78651" h="5405438">
                <a:moveTo>
                  <a:pt x="520292" y="0"/>
                </a:moveTo>
                <a:lnTo>
                  <a:pt x="5566775" y="0"/>
                </a:lnTo>
                <a:cubicBezTo>
                  <a:pt x="5570734" y="1801813"/>
                  <a:pt x="5574692" y="3603625"/>
                  <a:pt x="5578651" y="5405438"/>
                </a:cubicBezTo>
                <a:lnTo>
                  <a:pt x="1003072" y="5405438"/>
                </a:lnTo>
                <a:lnTo>
                  <a:pt x="908955" y="5273088"/>
                </a:lnTo>
                <a:cubicBezTo>
                  <a:pt x="335088" y="4423653"/>
                  <a:pt x="0" y="3399645"/>
                  <a:pt x="0" y="2297372"/>
                </a:cubicBezTo>
                <a:cubicBezTo>
                  <a:pt x="0" y="1562524"/>
                  <a:pt x="148928" y="862460"/>
                  <a:pt x="418248" y="225716"/>
                </a:cubicBezTo>
                <a:lnTo>
                  <a:pt x="520292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 algn="ctr" font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Content Placeholder 18">
            <a:extLst>
              <a:ext uri="{FF2B5EF4-FFF2-40B4-BE49-F238E27FC236}">
                <a16:creationId xmlns:a16="http://schemas.microsoft.com/office/drawing/2014/main" id="{BEE17EE8-1CFB-104D-9674-AE0E3F9A46F0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68313" y="1828801"/>
            <a:ext cx="3118035" cy="273843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15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</a:t>
            </a:r>
            <a:r>
              <a:rPr lang="en-US" dirty="0"/>
              <a:t> </a:t>
            </a:r>
            <a:r>
              <a:rPr lang="en-US" dirty="0" err="1"/>
              <a:t>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</a:t>
            </a:r>
            <a:r>
              <a:rPr lang="en-US" dirty="0"/>
              <a:t> my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Ut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.</a:t>
            </a:r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1407DBCB-6ECF-0542-A518-1823EF4A98F9}"/>
              </a:ext>
            </a:extLst>
          </p:cNvPr>
          <p:cNvSpPr txBox="1">
            <a:spLocks/>
          </p:cNvSpPr>
          <p:nvPr userDrawn="1"/>
        </p:nvSpPr>
        <p:spPr>
          <a:xfrm>
            <a:off x="6553200" y="4779963"/>
            <a:ext cx="21336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DB77DAC-C1E2-D24F-885F-7AB118076DD4}" type="slidenum">
              <a:rPr lang="en-US" sz="1100" smtClean="0">
                <a:solidFill>
                  <a:schemeClr val="bg1"/>
                </a:solidFill>
                <a:latin typeface="MS Reference Sans Serif" panose="020B0604030504040204" pitchFamily="34" charset="0"/>
                <a:cs typeface="Arial"/>
              </a:rPr>
              <a:t>‹#›</a:t>
            </a:fld>
            <a:endParaRPr lang="en-US" sz="1100" dirty="0">
              <a:solidFill>
                <a:schemeClr val="bg1"/>
              </a:solidFill>
              <a:latin typeface="MS Reference Sans Serif" panose="020B0604030504040204" pitchFamily="34" charset="0"/>
              <a:cs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6E7D42-2E22-6849-6D6D-FF880432F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" y="273844"/>
            <a:ext cx="3203449" cy="1513392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352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Small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8">
            <a:extLst>
              <a:ext uri="{FF2B5EF4-FFF2-40B4-BE49-F238E27FC236}">
                <a16:creationId xmlns:a16="http://schemas.microsoft.com/office/drawing/2014/main" id="{BEE17EE8-1CFB-104D-9674-AE0E3F9A46F0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68313" y="1295999"/>
            <a:ext cx="4673134" cy="327123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15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</a:t>
            </a:r>
            <a:r>
              <a:rPr lang="en-US" dirty="0"/>
              <a:t> </a:t>
            </a:r>
            <a:r>
              <a:rPr lang="en-US" dirty="0" err="1"/>
              <a:t>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</a:t>
            </a:r>
            <a:r>
              <a:rPr lang="en-US" dirty="0"/>
              <a:t> my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Ut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.</a:t>
            </a:r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1407DBCB-6ECF-0542-A518-1823EF4A98F9}"/>
              </a:ext>
            </a:extLst>
          </p:cNvPr>
          <p:cNvSpPr txBox="1">
            <a:spLocks/>
          </p:cNvSpPr>
          <p:nvPr userDrawn="1"/>
        </p:nvSpPr>
        <p:spPr>
          <a:xfrm>
            <a:off x="6553200" y="4779963"/>
            <a:ext cx="21336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DB77DAC-C1E2-D24F-885F-7AB118076DD4}" type="slidenum">
              <a:rPr lang="en-US" sz="1100" smtClean="0">
                <a:solidFill>
                  <a:schemeClr val="bg1"/>
                </a:solidFill>
                <a:latin typeface="MS Reference Sans Serif" panose="020B0604030504040204" pitchFamily="34" charset="0"/>
                <a:cs typeface="Arial"/>
              </a:rPr>
              <a:t>‹#›</a:t>
            </a:fld>
            <a:endParaRPr lang="en-US" sz="1100" dirty="0">
              <a:solidFill>
                <a:schemeClr val="bg1"/>
              </a:solidFill>
              <a:latin typeface="MS Reference Sans Serif" panose="020B0604030504040204" pitchFamily="34" charset="0"/>
              <a:cs typeface="Arial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43D58E-D653-0402-BA70-2BECAC10BE1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310244" y="-130969"/>
            <a:ext cx="4058609" cy="5405438"/>
          </a:xfrm>
          <a:custGeom>
            <a:avLst/>
            <a:gdLst>
              <a:gd name="connsiteX0" fmla="*/ 520292 w 4058609"/>
              <a:gd name="connsiteY0" fmla="*/ 0 h 5405438"/>
              <a:gd name="connsiteX1" fmla="*/ 4058609 w 4058609"/>
              <a:gd name="connsiteY1" fmla="*/ 0 h 5405438"/>
              <a:gd name="connsiteX2" fmla="*/ 4058609 w 4058609"/>
              <a:gd name="connsiteY2" fmla="*/ 5405438 h 5405438"/>
              <a:gd name="connsiteX3" fmla="*/ 1003072 w 4058609"/>
              <a:gd name="connsiteY3" fmla="*/ 5405438 h 5405438"/>
              <a:gd name="connsiteX4" fmla="*/ 908955 w 4058609"/>
              <a:gd name="connsiteY4" fmla="*/ 5273088 h 5405438"/>
              <a:gd name="connsiteX5" fmla="*/ 0 w 4058609"/>
              <a:gd name="connsiteY5" fmla="*/ 2297372 h 5405438"/>
              <a:gd name="connsiteX6" fmla="*/ 418248 w 4058609"/>
              <a:gd name="connsiteY6" fmla="*/ 225716 h 5405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8609" h="5405438">
                <a:moveTo>
                  <a:pt x="520292" y="0"/>
                </a:moveTo>
                <a:lnTo>
                  <a:pt x="4058609" y="0"/>
                </a:lnTo>
                <a:lnTo>
                  <a:pt x="4058609" y="5405438"/>
                </a:lnTo>
                <a:lnTo>
                  <a:pt x="1003072" y="5405438"/>
                </a:lnTo>
                <a:lnTo>
                  <a:pt x="908955" y="5273088"/>
                </a:lnTo>
                <a:cubicBezTo>
                  <a:pt x="335088" y="4423653"/>
                  <a:pt x="0" y="3399645"/>
                  <a:pt x="0" y="2297372"/>
                </a:cubicBezTo>
                <a:cubicBezTo>
                  <a:pt x="0" y="1562524"/>
                  <a:pt x="148928" y="862460"/>
                  <a:pt x="418248" y="225716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 algn="ctr" font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6E7D42-2E22-6849-6D6D-FF880432F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" y="273844"/>
            <a:ext cx="4673134" cy="994172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883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Small Image -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43D58E-D653-0402-BA70-2BECAC10BE1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310244" y="-130969"/>
            <a:ext cx="4058609" cy="5405438"/>
          </a:xfrm>
          <a:custGeom>
            <a:avLst/>
            <a:gdLst>
              <a:gd name="connsiteX0" fmla="*/ 520292 w 4058609"/>
              <a:gd name="connsiteY0" fmla="*/ 0 h 5405438"/>
              <a:gd name="connsiteX1" fmla="*/ 4058609 w 4058609"/>
              <a:gd name="connsiteY1" fmla="*/ 0 h 5405438"/>
              <a:gd name="connsiteX2" fmla="*/ 4058609 w 4058609"/>
              <a:gd name="connsiteY2" fmla="*/ 5405438 h 5405438"/>
              <a:gd name="connsiteX3" fmla="*/ 1003072 w 4058609"/>
              <a:gd name="connsiteY3" fmla="*/ 5405438 h 5405438"/>
              <a:gd name="connsiteX4" fmla="*/ 908955 w 4058609"/>
              <a:gd name="connsiteY4" fmla="*/ 5273088 h 5405438"/>
              <a:gd name="connsiteX5" fmla="*/ 0 w 4058609"/>
              <a:gd name="connsiteY5" fmla="*/ 2297372 h 5405438"/>
              <a:gd name="connsiteX6" fmla="*/ 418248 w 4058609"/>
              <a:gd name="connsiteY6" fmla="*/ 225716 h 5405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8609" h="5405438">
                <a:moveTo>
                  <a:pt x="520292" y="0"/>
                </a:moveTo>
                <a:lnTo>
                  <a:pt x="4058609" y="0"/>
                </a:lnTo>
                <a:lnTo>
                  <a:pt x="4058609" y="5405438"/>
                </a:lnTo>
                <a:lnTo>
                  <a:pt x="1003072" y="5405438"/>
                </a:lnTo>
                <a:lnTo>
                  <a:pt x="908955" y="5273088"/>
                </a:lnTo>
                <a:cubicBezTo>
                  <a:pt x="335088" y="4423653"/>
                  <a:pt x="0" y="3399645"/>
                  <a:pt x="0" y="2297372"/>
                </a:cubicBezTo>
                <a:cubicBezTo>
                  <a:pt x="0" y="1562524"/>
                  <a:pt x="148928" y="862460"/>
                  <a:pt x="418248" y="225716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Content Placeholder 18">
            <a:extLst>
              <a:ext uri="{FF2B5EF4-FFF2-40B4-BE49-F238E27FC236}">
                <a16:creationId xmlns:a16="http://schemas.microsoft.com/office/drawing/2014/main" id="{BEE17EE8-1CFB-104D-9674-AE0E3F9A46F0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68313" y="1295999"/>
            <a:ext cx="4673134" cy="327123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1500"/>
              </a:spcBef>
              <a:buFontTx/>
              <a:buNone/>
              <a:defRPr sz="180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</a:t>
            </a:r>
            <a:r>
              <a:rPr lang="en-US" dirty="0"/>
              <a:t> </a:t>
            </a:r>
            <a:r>
              <a:rPr lang="en-US" dirty="0" err="1"/>
              <a:t>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</a:t>
            </a:r>
            <a:r>
              <a:rPr lang="en-US" dirty="0"/>
              <a:t> my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Ut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6E7D42-2E22-6849-6D6D-FF880432F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" y="273844"/>
            <a:ext cx="4673134" cy="994172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864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18">
            <a:extLst>
              <a:ext uri="{FF2B5EF4-FFF2-40B4-BE49-F238E27FC236}">
                <a16:creationId xmlns:a16="http://schemas.microsoft.com/office/drawing/2014/main" id="{E1429DF4-3800-314E-BCDD-CDDAF2360EF3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68312" y="1295999"/>
            <a:ext cx="7886387" cy="327123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15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Ut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.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71C6FB3-F563-33D1-F1FF-1112D8AFC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" y="273844"/>
            <a:ext cx="7886700" cy="994172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4" name="Graphic 19">
            <a:extLst>
              <a:ext uri="{FF2B5EF4-FFF2-40B4-BE49-F238E27FC236}">
                <a16:creationId xmlns:a16="http://schemas.microsoft.com/office/drawing/2014/main" id="{BAE2941E-0AE1-2ED8-9A49-D575A0BF9B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379309" y="4189422"/>
            <a:ext cx="1975390" cy="630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260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8AF34-B94E-D66B-7EAE-BE93196DA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" y="273844"/>
            <a:ext cx="7886700" cy="994172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C4681B-D57E-6760-8F2D-86457D052E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000" y="1369219"/>
            <a:ext cx="7886700" cy="3198019"/>
          </a:xfrm>
        </p:spPr>
        <p:txBody>
          <a:bodyPr/>
          <a:lstStyle>
            <a:lvl1pPr>
              <a:buClr>
                <a:schemeClr val="tx1"/>
              </a:buClr>
              <a:defRPr/>
            </a:lvl1pPr>
            <a:lvl2pPr>
              <a:buClr>
                <a:schemeClr val="tx1"/>
              </a:buClr>
              <a:defRPr/>
            </a:lvl2pPr>
            <a:lvl3pPr>
              <a:buClr>
                <a:schemeClr val="tx1"/>
              </a:buClr>
              <a:defRPr/>
            </a:lvl3pPr>
            <a:lvl4pPr>
              <a:buClr>
                <a:schemeClr val="tx1"/>
              </a:buClr>
              <a:defRPr/>
            </a:lvl4pPr>
            <a:lvl5pPr>
              <a:buClr>
                <a:schemeClr val="tx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4" name="Graphic 19">
            <a:extLst>
              <a:ext uri="{FF2B5EF4-FFF2-40B4-BE49-F238E27FC236}">
                <a16:creationId xmlns:a16="http://schemas.microsoft.com/office/drawing/2014/main" id="{133F216F-E06F-F8AD-56EB-889DA18172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379309" y="4189422"/>
            <a:ext cx="1975390" cy="630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073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8000" y="273844"/>
            <a:ext cx="8047350" cy="994172"/>
          </a:xfrm>
          <a:prstGeom prst="rect">
            <a:avLst/>
          </a:prstGeom>
        </p:spPr>
        <p:txBody>
          <a:bodyPr vert="horz" lIns="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000" y="1369219"/>
            <a:ext cx="8047350" cy="3198019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FB79BD-B44A-47B0-3410-CB5EEB96E7F0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4228275" y="63500"/>
            <a:ext cx="730250" cy="18288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AU" sz="1200">
                <a:solidFill>
                  <a:srgbClr val="A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OFFICIAL</a:t>
            </a:r>
          </a:p>
        </p:txBody>
      </p:sp>
    </p:spTree>
    <p:extLst>
      <p:ext uri="{BB962C8B-B14F-4D97-AF65-F5344CB8AC3E}">
        <p14:creationId xmlns:p14="http://schemas.microsoft.com/office/powerpoint/2010/main" val="3675622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84" r:id="rId2"/>
    <p:sldLayoutId id="2147483709" r:id="rId3"/>
    <p:sldLayoutId id="2147483703" r:id="rId4"/>
    <p:sldLayoutId id="2147483705" r:id="rId5"/>
    <p:sldLayoutId id="2147483688" r:id="rId6"/>
    <p:sldLayoutId id="2147483704" r:id="rId7"/>
    <p:sldLayoutId id="2147483665" r:id="rId8"/>
    <p:sldLayoutId id="2147483691" r:id="rId9"/>
    <p:sldLayoutId id="2147483693" r:id="rId10"/>
    <p:sldLayoutId id="2147483694" r:id="rId11"/>
    <p:sldLayoutId id="2147483706" r:id="rId12"/>
    <p:sldLayoutId id="2147483673" r:id="rId13"/>
    <p:sldLayoutId id="2147483679" r:id="rId14"/>
    <p:sldLayoutId id="2147483671" r:id="rId15"/>
    <p:sldLayoutId id="2147483707" r:id="rId16"/>
    <p:sldLayoutId id="2147483708" r:id="rId17"/>
    <p:sldLayoutId id="2147483672" r:id="rId18"/>
    <p:sldLayoutId id="2147483710" r:id="rId19"/>
    <p:sldLayoutId id="2147483676" r:id="rId20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chemeClr val="bg2"/>
        </a:buClr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bg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bg2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bg2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bg2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mytraining.skills.sa.gov.au/reach-out-to-a-success-and-wellbeing-provider" TargetMode="Externa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A81248-58BD-8936-DA4D-B26EFC253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ea typeface="Verdana"/>
              </a:rPr>
              <a:t>Success and Wellbeing Services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1DE38E-C97F-5D40-A076-53B9E35763B4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 vert="horz" lIns="0" tIns="0" rIns="0" bIns="0" rtlCol="0" anchor="t">
            <a:normAutofit/>
          </a:bodyPr>
          <a:lstStyle/>
          <a:p>
            <a:r>
              <a:rPr lang="en-US" dirty="0">
                <a:ea typeface="Calibri Light"/>
                <a:cs typeface="Arial"/>
              </a:rPr>
              <a:t>Information for students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668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6F3A9-8392-191F-946D-8C6728C75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ea typeface="Calibri"/>
                <a:cs typeface="Calibri"/>
              </a:rPr>
              <a:t>What is Success and Wellbeing Services?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45B08D-9EF8-9F0A-707B-D15459E8C2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000" y="971339"/>
            <a:ext cx="7886700" cy="3198019"/>
          </a:xfrm>
        </p:spPr>
        <p:txBody>
          <a:bodyPr vert="horz" lIns="0" tIns="45720" rIns="91440" bIns="45720" rtlCol="0" anchor="t">
            <a:normAutofit/>
          </a:bodyPr>
          <a:lstStyle/>
          <a:p>
            <a:pPr marL="170815" indent="-170815">
              <a:spcAft>
                <a:spcPts val="2100"/>
              </a:spcAft>
            </a:pPr>
            <a:r>
              <a:rPr lang="en-GB" sz="2100" dirty="0">
                <a:solidFill>
                  <a:srgbClr val="DFD5CB"/>
                </a:solidFill>
                <a:effectLst/>
                <a:latin typeface="Calibri"/>
                <a:ea typeface="Calibri"/>
                <a:cs typeface="Calibri"/>
              </a:rPr>
              <a:t>Success and Wellbeing Services (SWS) offers flexible, confidential support to students, pairing </a:t>
            </a:r>
            <a:r>
              <a:rPr lang="en-GB" dirty="0">
                <a:solidFill>
                  <a:srgbClr val="DFD5CB"/>
                </a:solidFill>
                <a:latin typeface="Calibri"/>
                <a:ea typeface="Calibri"/>
                <a:cs typeface="Calibri"/>
              </a:rPr>
              <a:t>you</a:t>
            </a:r>
            <a:r>
              <a:rPr lang="en-GB" sz="2100" dirty="0">
                <a:solidFill>
                  <a:srgbClr val="DFD5CB"/>
                </a:solidFill>
                <a:effectLst/>
                <a:latin typeface="Calibri"/>
                <a:ea typeface="Calibri"/>
                <a:cs typeface="Calibri"/>
              </a:rPr>
              <a:t> with a dedicated coach to help </a:t>
            </a:r>
            <a:r>
              <a:rPr lang="en-GB" sz="2100">
                <a:solidFill>
                  <a:srgbClr val="DFD5CB"/>
                </a:solidFill>
                <a:effectLst/>
                <a:latin typeface="Calibri"/>
                <a:ea typeface="Calibri"/>
                <a:cs typeface="Calibri"/>
              </a:rPr>
              <a:t>reach</a:t>
            </a:r>
            <a:r>
              <a:rPr lang="en-GB" dirty="0">
                <a:solidFill>
                  <a:srgbClr val="DFD5CB"/>
                </a:solidFill>
                <a:latin typeface="Calibri"/>
                <a:ea typeface="Calibri"/>
                <a:cs typeface="Calibri"/>
              </a:rPr>
              <a:t> your a</a:t>
            </a:r>
            <a:r>
              <a:rPr lang="en-GB" sz="2100" dirty="0">
                <a:solidFill>
                  <a:srgbClr val="DFD5CB"/>
                </a:solidFill>
                <a:effectLst/>
                <a:latin typeface="Calibri"/>
                <a:ea typeface="Calibri"/>
                <a:cs typeface="Calibri"/>
              </a:rPr>
              <a:t>cademic and career goals.</a:t>
            </a:r>
            <a:endParaRPr lang="en-US" dirty="0">
              <a:latin typeface="Calibri"/>
              <a:ea typeface="Calibri"/>
              <a:cs typeface="Calibri"/>
            </a:endParaRPr>
          </a:p>
          <a:p>
            <a:pPr marL="170815" indent="-170815">
              <a:spcAft>
                <a:spcPts val="2100"/>
              </a:spcAft>
            </a:pPr>
            <a:r>
              <a:rPr lang="en-GB" sz="2100" dirty="0">
                <a:solidFill>
                  <a:srgbClr val="DFD5CB"/>
                </a:solidFill>
                <a:effectLst/>
                <a:latin typeface="Calibri"/>
                <a:ea typeface="Calibri"/>
                <a:cs typeface="Calibri"/>
              </a:rPr>
              <a:t>Support is available from enrolment </a:t>
            </a:r>
            <a:r>
              <a:rPr lang="en-GB" dirty="0">
                <a:solidFill>
                  <a:srgbClr val="DFD5CB"/>
                </a:solidFill>
                <a:latin typeface="Calibri"/>
                <a:ea typeface="Calibri"/>
                <a:cs typeface="Calibri"/>
              </a:rPr>
              <a:t>throughout your studies and for 12 weeks after you leave. </a:t>
            </a:r>
          </a:p>
          <a:p>
            <a:pPr marL="170815" indent="-170815" algn="l" rtl="0">
              <a:lnSpc>
                <a:spcPct val="90000"/>
              </a:lnSpc>
              <a:spcAft>
                <a:spcPts val="2100"/>
              </a:spcAft>
              <a:buFont typeface="Arial" panose="020B0604020202020204" pitchFamily="34" charset="0"/>
              <a:buChar char="•"/>
            </a:pPr>
            <a:r>
              <a:rPr lang="en-GB" sz="2100" dirty="0">
                <a:solidFill>
                  <a:srgbClr val="DFD5CB"/>
                </a:solidFill>
                <a:effectLst/>
                <a:latin typeface="Calibri"/>
                <a:ea typeface="Calibri"/>
                <a:cs typeface="Calibri"/>
              </a:rPr>
              <a:t>Funded by the State Government, this program </a:t>
            </a:r>
            <a:r>
              <a:rPr lang="en-GB" dirty="0">
                <a:solidFill>
                  <a:srgbClr val="DFD5CB"/>
                </a:solidFill>
                <a:latin typeface="Calibri"/>
                <a:ea typeface="Calibri"/>
                <a:cs typeface="Calibri"/>
              </a:rPr>
              <a:t>ensures</a:t>
            </a:r>
            <a:r>
              <a:rPr lang="en-GB" sz="2100" dirty="0">
                <a:solidFill>
                  <a:srgbClr val="DFD5CB"/>
                </a:solidFill>
                <a:effectLst/>
                <a:latin typeface="Calibri"/>
                <a:ea typeface="Calibri"/>
                <a:cs typeface="Calibri"/>
              </a:rPr>
              <a:t> all VET </a:t>
            </a:r>
            <a:r>
              <a:rPr lang="en-GB" sz="2100">
                <a:solidFill>
                  <a:srgbClr val="DFD5CB"/>
                </a:solidFill>
                <a:effectLst/>
                <a:latin typeface="Calibri"/>
                <a:ea typeface="Calibri"/>
                <a:cs typeface="Calibri"/>
              </a:rPr>
              <a:t>students can get the support you need for success.</a:t>
            </a:r>
            <a:endParaRPr lang="en-GB"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32063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F425C9-6DEE-75BD-A79A-CE013A9E8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What support is provided?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D020DA-51A1-370C-3885-02A5AB522E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8001" y="914260"/>
            <a:ext cx="3946724" cy="3898938"/>
          </a:xfrm>
        </p:spPr>
        <p:txBody>
          <a:bodyPr vert="horz" lIns="0" tIns="45720" rIns="91440" bIns="45720" rtlCol="0" anchor="t">
            <a:normAutofit fontScale="92500" lnSpcReduction="10000"/>
          </a:bodyPr>
          <a:lstStyle/>
          <a:p>
            <a:pPr>
              <a:lnSpc>
                <a:spcPct val="170000"/>
              </a:lnSpc>
            </a:pPr>
            <a:r>
              <a:rPr lang="en-US" sz="1800" dirty="0">
                <a:ea typeface="+mn-lt"/>
                <a:cs typeface="+mn-lt"/>
              </a:rPr>
              <a:t>Study skills support </a:t>
            </a:r>
            <a:endParaRPr lang="en-US" sz="1800" dirty="0">
              <a:ea typeface="Calibri" panose="020F0502020204030204"/>
              <a:cs typeface="Calibri" panose="020F0502020204030204"/>
            </a:endParaRPr>
          </a:p>
          <a:p>
            <a:pPr>
              <a:lnSpc>
                <a:spcPct val="120000"/>
              </a:lnSpc>
            </a:pPr>
            <a:r>
              <a:rPr lang="en-US" sz="1800" dirty="0">
                <a:ea typeface="+mn-lt"/>
                <a:cs typeface="+mn-lt"/>
              </a:rPr>
              <a:t>Talking to trainers about disability adjustments</a:t>
            </a:r>
            <a:endParaRPr lang="en-US" sz="1800" dirty="0">
              <a:ea typeface="Calibri"/>
              <a:cs typeface="Calibri"/>
            </a:endParaRPr>
          </a:p>
          <a:p>
            <a:pPr>
              <a:lnSpc>
                <a:spcPct val="170000"/>
              </a:lnSpc>
            </a:pPr>
            <a:r>
              <a:rPr lang="en-US" sz="1800" dirty="0">
                <a:ea typeface="+mn-lt"/>
                <a:cs typeface="+mn-lt"/>
              </a:rPr>
              <a:t>Helping to manage financial stress</a:t>
            </a:r>
            <a:endParaRPr lang="en-US" sz="1800" dirty="0">
              <a:ea typeface="Calibri"/>
              <a:cs typeface="Calibri"/>
            </a:endParaRPr>
          </a:p>
          <a:p>
            <a:pPr>
              <a:lnSpc>
                <a:spcPct val="170000"/>
              </a:lnSpc>
            </a:pPr>
            <a:r>
              <a:rPr lang="en-US" sz="1800" dirty="0">
                <a:ea typeface="+mn-lt"/>
                <a:cs typeface="+mn-lt"/>
              </a:rPr>
              <a:t>Accessing domestic violence services </a:t>
            </a:r>
            <a:endParaRPr lang="en-US" sz="1800">
              <a:ea typeface="Calibri"/>
              <a:cs typeface="Calibri"/>
            </a:endParaRPr>
          </a:p>
          <a:p>
            <a:pPr>
              <a:lnSpc>
                <a:spcPct val="170000"/>
              </a:lnSpc>
            </a:pPr>
            <a:r>
              <a:rPr lang="en-US" sz="1800" dirty="0">
                <a:ea typeface="+mn-lt"/>
                <a:cs typeface="+mn-lt"/>
              </a:rPr>
              <a:t>Help to find accommodation </a:t>
            </a:r>
            <a:endParaRPr lang="en-US" sz="1800">
              <a:ea typeface="Calibri"/>
              <a:cs typeface="Calibri"/>
            </a:endParaRPr>
          </a:p>
          <a:p>
            <a:pPr>
              <a:lnSpc>
                <a:spcPct val="170000"/>
              </a:lnSpc>
            </a:pPr>
            <a:r>
              <a:rPr lang="en-US" sz="1800" dirty="0">
                <a:ea typeface="+mn-lt"/>
                <a:cs typeface="+mn-lt"/>
              </a:rPr>
              <a:t>Accessing carer supports</a:t>
            </a:r>
          </a:p>
          <a:p>
            <a:pPr>
              <a:lnSpc>
                <a:spcPct val="170000"/>
              </a:lnSpc>
            </a:pPr>
            <a:r>
              <a:rPr lang="en-US" sz="1800" dirty="0">
                <a:ea typeface="Calibri" panose="020F0502020204030204"/>
                <a:cs typeface="Calibri" panose="020F0502020204030204"/>
              </a:rPr>
              <a:t>Support to prepare for job hunting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4754BA-1F09-BD0E-CE09-94346E61C9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4360" y="914260"/>
            <a:ext cx="3780341" cy="3804895"/>
          </a:xfrm>
        </p:spPr>
        <p:txBody>
          <a:bodyPr vert="horz" lIns="0" tIns="45720" rIns="91440" bIns="45720" rtlCol="0" anchor="t">
            <a:normAutofit fontScale="92500" lnSpcReduction="10000"/>
          </a:bodyPr>
          <a:lstStyle/>
          <a:p>
            <a:pPr>
              <a:lnSpc>
                <a:spcPct val="170000"/>
              </a:lnSpc>
            </a:pPr>
            <a:r>
              <a:rPr lang="en-US" sz="1800" dirty="0">
                <a:ea typeface="+mn-lt"/>
                <a:cs typeface="+mn-lt"/>
              </a:rPr>
              <a:t>Connections to mental health services</a:t>
            </a:r>
            <a:endParaRPr lang="en-US" sz="1800" dirty="0">
              <a:ea typeface="Calibri" panose="020F0502020204030204"/>
              <a:cs typeface="Calibri" panose="020F0502020204030204"/>
            </a:endParaRPr>
          </a:p>
          <a:p>
            <a:pPr>
              <a:lnSpc>
                <a:spcPct val="120000"/>
              </a:lnSpc>
            </a:pPr>
            <a:r>
              <a:rPr lang="en-US" sz="1800" dirty="0">
                <a:ea typeface="+mn-lt"/>
                <a:cs typeface="+mn-lt"/>
              </a:rPr>
              <a:t>Support to manage tricky family relationships</a:t>
            </a:r>
            <a:endParaRPr lang="en-US" sz="1800" dirty="0">
              <a:ea typeface="Calibri"/>
              <a:cs typeface="Calibri"/>
            </a:endParaRPr>
          </a:p>
          <a:p>
            <a:pPr>
              <a:lnSpc>
                <a:spcPct val="170000"/>
              </a:lnSpc>
            </a:pPr>
            <a:r>
              <a:rPr lang="en-US" sz="1800" dirty="0">
                <a:ea typeface="+mn-lt"/>
                <a:cs typeface="+mn-lt"/>
              </a:rPr>
              <a:t>Support with transport issues </a:t>
            </a:r>
            <a:endParaRPr lang="en-US" sz="1800" dirty="0">
              <a:ea typeface="Calibri"/>
              <a:cs typeface="Calibri"/>
            </a:endParaRPr>
          </a:p>
          <a:p>
            <a:pPr>
              <a:lnSpc>
                <a:spcPct val="170000"/>
              </a:lnSpc>
            </a:pPr>
            <a:r>
              <a:rPr lang="en-US" sz="1800" dirty="0">
                <a:ea typeface="+mn-lt"/>
                <a:cs typeface="+mn-lt"/>
              </a:rPr>
              <a:t>A listening ear</a:t>
            </a:r>
            <a:endParaRPr lang="en-US" sz="1800" dirty="0">
              <a:ea typeface="Calibri"/>
              <a:cs typeface="Calibri"/>
            </a:endParaRPr>
          </a:p>
          <a:p>
            <a:pPr>
              <a:lnSpc>
                <a:spcPct val="170000"/>
              </a:lnSpc>
            </a:pPr>
            <a:r>
              <a:rPr lang="en-US" sz="1800" dirty="0">
                <a:ea typeface="+mn-lt"/>
                <a:cs typeface="+mn-lt"/>
              </a:rPr>
              <a:t>And much more!</a:t>
            </a:r>
            <a:endParaRPr lang="en-US" sz="1800" dirty="0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513643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98D06-D53A-74E3-A4DE-CBBFCF2E3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Who is eligible?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70D188-06B8-2251-FAAA-94E058943E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000" y="949638"/>
            <a:ext cx="8074788" cy="3776752"/>
          </a:xfrm>
        </p:spPr>
        <p:txBody>
          <a:bodyPr vert="horz" lIns="0" tIns="45720" rIns="91440" bIns="45720" rtlCol="0" anchor="t"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1800" dirty="0">
                <a:ea typeface="+mn-lt"/>
                <a:cs typeface="+mn-lt"/>
              </a:rPr>
              <a:t>You are eligible if you are enrolled in a course that’s </a:t>
            </a:r>
            <a:r>
              <a:rPr lang="en-US" sz="1800" dirty="0" err="1">
                <a:ea typeface="+mn-lt"/>
                <a:cs typeface="+mn-lt"/>
              </a:rPr>
              <a:t>subsidsed</a:t>
            </a:r>
            <a:r>
              <a:rPr lang="en-US" sz="1800" dirty="0">
                <a:ea typeface="+mn-lt"/>
                <a:cs typeface="+mn-lt"/>
              </a:rPr>
              <a:t> by the South Australian Government, or in a class with </a:t>
            </a:r>
            <a:r>
              <a:rPr lang="en-US" sz="1800" dirty="0" err="1">
                <a:ea typeface="+mn-lt"/>
                <a:cs typeface="+mn-lt"/>
              </a:rPr>
              <a:t>subsidised</a:t>
            </a:r>
            <a:r>
              <a:rPr lang="en-US" sz="1800" dirty="0">
                <a:ea typeface="+mn-lt"/>
                <a:cs typeface="+mn-lt"/>
              </a:rPr>
              <a:t> students., including:</a:t>
            </a:r>
          </a:p>
          <a:p>
            <a:pPr>
              <a:lnSpc>
                <a:spcPct val="150000"/>
              </a:lnSpc>
            </a:pPr>
            <a:r>
              <a:rPr lang="en-US" sz="1800" dirty="0">
                <a:ea typeface="+mn-lt"/>
                <a:cs typeface="+mn-lt"/>
              </a:rPr>
              <a:t>Apprentices and trainees </a:t>
            </a:r>
            <a:endParaRPr lang="en-US" dirty="0">
              <a:ea typeface="+mn-lt"/>
              <a:cs typeface="+mn-lt"/>
            </a:endParaRPr>
          </a:p>
          <a:p>
            <a:pPr>
              <a:lnSpc>
                <a:spcPct val="150000"/>
              </a:lnSpc>
            </a:pPr>
            <a:r>
              <a:rPr lang="en-US" sz="1800" dirty="0">
                <a:ea typeface="+mn-lt"/>
                <a:cs typeface="+mn-lt"/>
              </a:rPr>
              <a:t>School enrolled students undertaking </a:t>
            </a:r>
            <a:r>
              <a:rPr lang="en-US" sz="1800" dirty="0" err="1">
                <a:ea typeface="+mn-lt"/>
                <a:cs typeface="+mn-lt"/>
              </a:rPr>
              <a:t>subsidised</a:t>
            </a:r>
            <a:r>
              <a:rPr lang="en-US" sz="1800" dirty="0">
                <a:ea typeface="+mn-lt"/>
                <a:cs typeface="+mn-lt"/>
              </a:rPr>
              <a:t> VET </a:t>
            </a:r>
            <a:endParaRPr lang="en-US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21547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726F3A47-8CB7-C0C5-78CE-2A60E7E5E78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CDEE0C-6301-07D2-C266-C732EFE6A35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 vert="horz" lIns="0" tIns="0" rIns="0" bIns="0" rtlCol="0" anchor="t">
            <a:normAutofit/>
          </a:bodyPr>
          <a:lstStyle/>
          <a:p>
            <a:pPr>
              <a:lnSpc>
                <a:spcPct val="150000"/>
              </a:lnSpc>
              <a:spcBef>
                <a:spcPts val="750"/>
              </a:spcBef>
            </a:pPr>
            <a:r>
              <a:rPr lang="en-US" sz="1700" dirty="0">
                <a:ea typeface="Calibri"/>
                <a:cs typeface="Calibri"/>
              </a:rPr>
              <a:t>SWS can help if you;</a:t>
            </a:r>
            <a:endParaRPr lang="en-US" sz="1700" dirty="0">
              <a:solidFill>
                <a:srgbClr val="512730"/>
              </a:solidFill>
              <a:ea typeface="Calibri"/>
              <a:cs typeface="Calibri"/>
            </a:endParaRPr>
          </a:p>
          <a:p>
            <a:pPr marL="285750" indent="-285750">
              <a:lnSpc>
                <a:spcPct val="150000"/>
              </a:lnSpc>
              <a:spcBef>
                <a:spcPts val="750"/>
              </a:spcBef>
              <a:buFont typeface="Arial"/>
              <a:buChar char="•"/>
            </a:pPr>
            <a:r>
              <a:rPr lang="en-US" sz="1700" dirty="0">
                <a:ea typeface="Calibri"/>
                <a:cs typeface="Calibri"/>
              </a:rPr>
              <a:t>Are struggling with life issues that could affect</a:t>
            </a:r>
            <a:r>
              <a:rPr lang="en-US" sz="1700" dirty="0">
                <a:solidFill>
                  <a:srgbClr val="FF0000"/>
                </a:solidFill>
                <a:ea typeface="Calibri"/>
                <a:cs typeface="Calibri"/>
              </a:rPr>
              <a:t> </a:t>
            </a:r>
            <a:r>
              <a:rPr lang="en-US" sz="1700" dirty="0">
                <a:ea typeface="Calibri"/>
                <a:cs typeface="Calibri"/>
              </a:rPr>
              <a:t>your training, or</a:t>
            </a:r>
            <a:endParaRPr lang="en-US" sz="1700" dirty="0">
              <a:solidFill>
                <a:srgbClr val="512730"/>
              </a:solidFill>
              <a:ea typeface="Calibri"/>
              <a:cs typeface="Calibri"/>
            </a:endParaRPr>
          </a:p>
          <a:p>
            <a:pPr marL="285750" indent="-285750">
              <a:lnSpc>
                <a:spcPct val="150000"/>
              </a:lnSpc>
              <a:spcBef>
                <a:spcPts val="750"/>
              </a:spcBef>
              <a:buFont typeface="Arial"/>
              <a:buChar char="•"/>
            </a:pPr>
            <a:r>
              <a:rPr lang="en-US" sz="1700" dirty="0">
                <a:ea typeface="Calibri"/>
                <a:cs typeface="Calibri"/>
              </a:rPr>
              <a:t>are falling behind in your studies, or </a:t>
            </a:r>
            <a:endParaRPr lang="en-US" sz="1700" dirty="0">
              <a:solidFill>
                <a:srgbClr val="512730"/>
              </a:solidFill>
              <a:ea typeface="Calibri"/>
              <a:cs typeface="Calibri"/>
            </a:endParaRPr>
          </a:p>
          <a:p>
            <a:pPr marL="285750" indent="-285750">
              <a:lnSpc>
                <a:spcPct val="150000"/>
              </a:lnSpc>
              <a:spcBef>
                <a:spcPts val="750"/>
              </a:spcBef>
              <a:buFont typeface="Arial"/>
              <a:buChar char="•"/>
            </a:pPr>
            <a:r>
              <a:rPr lang="en-US" sz="1700" dirty="0">
                <a:ea typeface="Calibri"/>
                <a:cs typeface="Calibri"/>
              </a:rPr>
              <a:t>Are thinking of withdrawing from training. </a:t>
            </a:r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A246676-BA66-975E-5135-558EAC56F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ea typeface="Calibri"/>
                <a:cs typeface="Calibri"/>
              </a:rPr>
              <a:t>But is it right for me?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60196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EF82B-5D5A-DD66-A4D2-B722B1B92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ea typeface="+mn-lt"/>
                <a:cs typeface="+mn-lt"/>
              </a:rPr>
              <a:t>Where will your coach meet you?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AC02C7-14E6-42FA-5126-E6EE2D13CE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000" y="1159428"/>
            <a:ext cx="8205003" cy="3545888"/>
          </a:xfrm>
        </p:spPr>
        <p:txBody>
          <a:bodyPr vert="horz" lIns="0" tIns="45720" rIns="91440" bIns="45720" rtlCol="0" anchor="t">
            <a:noAutofit/>
          </a:bodyPr>
          <a:lstStyle/>
          <a:p>
            <a:pPr>
              <a:lnSpc>
                <a:spcPct val="200000"/>
              </a:lnSpc>
            </a:pPr>
            <a:r>
              <a:rPr lang="en-US" sz="1800" dirty="0">
                <a:solidFill>
                  <a:srgbClr val="000000"/>
                </a:solidFill>
                <a:ea typeface="+mn-lt"/>
                <a:cs typeface="+mn-lt"/>
              </a:rPr>
              <a:t>Your coach will organise to meet you in person, by phone or online.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solidFill>
                  <a:srgbClr val="000000"/>
                </a:solidFill>
                <a:ea typeface="+mn-lt"/>
                <a:cs typeface="+mn-lt"/>
              </a:rPr>
              <a:t>Your coach can come to you. This could be at your training </a:t>
            </a:r>
            <a:r>
              <a:rPr lang="en-US" sz="1800" dirty="0" err="1">
                <a:solidFill>
                  <a:srgbClr val="000000"/>
                </a:solidFill>
                <a:ea typeface="+mn-lt"/>
                <a:cs typeface="+mn-lt"/>
              </a:rPr>
              <a:t>organisation</a:t>
            </a:r>
            <a:r>
              <a:rPr lang="en-US" sz="1800" dirty="0">
                <a:solidFill>
                  <a:srgbClr val="000000"/>
                </a:solidFill>
                <a:ea typeface="+mn-lt"/>
                <a:cs typeface="+mn-lt"/>
              </a:rPr>
              <a:t> or workplace. Your Coach will make sure you have a private space to talk.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solidFill>
                  <a:srgbClr val="000000"/>
                </a:solidFill>
                <a:ea typeface="+mn-lt"/>
                <a:cs typeface="+mn-lt"/>
              </a:rPr>
              <a:t>You could also meet at another public location like a library or cafe, whatever works best.</a:t>
            </a:r>
          </a:p>
        </p:txBody>
      </p:sp>
    </p:spTree>
    <p:extLst>
      <p:ext uri="{BB962C8B-B14F-4D97-AF65-F5344CB8AC3E}">
        <p14:creationId xmlns:p14="http://schemas.microsoft.com/office/powerpoint/2010/main" val="26895892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87CE9D-65C9-9B7F-3845-A87D56C03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How to access SWS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81B0AB-CE59-7B67-24DE-CA4AF0F285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38002" y="789364"/>
            <a:ext cx="3868737" cy="619125"/>
          </a:xfrm>
        </p:spPr>
        <p:txBody>
          <a:bodyPr>
            <a:normAutofit/>
          </a:bodyPr>
          <a:lstStyle/>
          <a:p>
            <a:r>
              <a:rPr lang="en-US" dirty="0">
                <a:ea typeface="Calibri"/>
                <a:cs typeface="Calibri"/>
              </a:rPr>
              <a:t>You can: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9B2BAC-1B6C-E8FE-EBF1-BF82ADA490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94597" y="1408489"/>
            <a:ext cx="3781927" cy="2694872"/>
          </a:xfrm>
        </p:spPr>
        <p:txBody>
          <a:bodyPr vert="horz" lIns="0" tIns="45720" rIns="91440" bIns="45720" rtlCol="0" anchor="t"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1400" dirty="0">
                <a:ea typeface="+mn-lt"/>
                <a:cs typeface="+mn-lt"/>
              </a:rPr>
              <a:t>Talk to [insert appropriate person or role in RTO] about help to contact an SWS provider</a:t>
            </a:r>
          </a:p>
          <a:p>
            <a:pPr>
              <a:lnSpc>
                <a:spcPct val="120000"/>
              </a:lnSpc>
            </a:pPr>
            <a:r>
              <a:rPr lang="en-US" sz="1400" dirty="0">
                <a:ea typeface="+mn-lt"/>
                <a:cs typeface="+mn-lt"/>
              </a:rPr>
              <a:t>Complete the online form on the </a:t>
            </a:r>
            <a:r>
              <a:rPr lang="en-US" sz="1400" dirty="0" err="1">
                <a:ea typeface="+mn-lt"/>
                <a:cs typeface="+mn-lt"/>
              </a:rPr>
              <a:t>MyTraining</a:t>
            </a:r>
            <a:r>
              <a:rPr lang="en-US" sz="1400" dirty="0">
                <a:ea typeface="+mn-lt"/>
                <a:cs typeface="+mn-lt"/>
              </a:rPr>
              <a:t> website to request a call back </a:t>
            </a:r>
            <a:r>
              <a:rPr lang="en-US" sz="1400" dirty="0">
                <a:ea typeface="+mn-lt"/>
                <a:cs typeface="+mn-lt"/>
                <a:hlinkClick r:id="rId2"/>
              </a:rPr>
              <a:t>https://mytraining.skills.sa.gov.au/reach-out-to-a-success-and-wellbeing-provider</a:t>
            </a:r>
            <a:r>
              <a:rPr lang="en-US" sz="1400" dirty="0">
                <a:ea typeface="+mn-lt"/>
                <a:cs typeface="+mn-lt"/>
              </a:rPr>
              <a:t> </a:t>
            </a:r>
          </a:p>
          <a:p>
            <a:pPr>
              <a:lnSpc>
                <a:spcPct val="120000"/>
              </a:lnSpc>
            </a:pPr>
            <a:r>
              <a:rPr lang="en-US" sz="1400" dirty="0">
                <a:ea typeface="+mn-lt"/>
                <a:cs typeface="+mn-lt"/>
              </a:rPr>
              <a:t>Call or email SWS directly and say you’d like to speak to an SWS Coach [insert contact details of SWS partnership SWS provider/s]</a:t>
            </a:r>
          </a:p>
          <a:p>
            <a:pPr marL="0" indent="0">
              <a:lnSpc>
                <a:spcPct val="120000"/>
              </a:lnSpc>
              <a:buNone/>
            </a:pPr>
            <a:endParaRPr lang="en-US" dirty="0">
              <a:ea typeface="Calibri" panose="020F0502020204030204"/>
              <a:cs typeface="Calibri" panose="020F0502020204030204"/>
            </a:endParaRPr>
          </a:p>
          <a:p>
            <a:pPr>
              <a:lnSpc>
                <a:spcPct val="120000"/>
              </a:lnSpc>
            </a:pPr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12FC90-4E34-3F23-FCE2-42DAC5EB42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23879" y="796598"/>
            <a:ext cx="3887788" cy="619125"/>
          </a:xfrm>
        </p:spPr>
        <p:txBody>
          <a:bodyPr>
            <a:normAutofit/>
          </a:bodyPr>
          <a:lstStyle/>
          <a:p>
            <a:r>
              <a:rPr lang="en-US" dirty="0">
                <a:ea typeface="Calibri"/>
                <a:cs typeface="Calibri"/>
              </a:rPr>
              <a:t>[insert name of RTO] can: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FC0E692-AA51-305E-0E40-532DB87D33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20168" y="1415723"/>
            <a:ext cx="3887788" cy="2687638"/>
          </a:xfrm>
        </p:spPr>
        <p:txBody>
          <a:bodyPr vert="horz" lIns="0" tIns="45720" rIns="91440" bIns="45720" rtlCol="0" anchor="t"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1400" dirty="0">
                <a:ea typeface="+mn-lt"/>
                <a:cs typeface="+mn-lt"/>
              </a:rPr>
              <a:t>(With your permission)</a:t>
            </a:r>
          </a:p>
          <a:p>
            <a:pPr>
              <a:lnSpc>
                <a:spcPct val="120000"/>
              </a:lnSpc>
            </a:pPr>
            <a:r>
              <a:rPr lang="en-US" sz="1400" dirty="0">
                <a:ea typeface="+mn-lt"/>
                <a:cs typeface="+mn-lt"/>
              </a:rPr>
              <a:t>Contact the SWS provider and ask for a coach to call you</a:t>
            </a:r>
          </a:p>
          <a:p>
            <a:pPr>
              <a:lnSpc>
                <a:spcPct val="120000"/>
              </a:lnSpc>
            </a:pPr>
            <a:r>
              <a:rPr lang="en-US" sz="1400" dirty="0">
                <a:ea typeface="+mn-lt"/>
                <a:cs typeface="+mn-lt"/>
              </a:rPr>
              <a:t>Suggest you contact an SWS provider or offer to help you do so</a:t>
            </a:r>
          </a:p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9938461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62069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22485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AWS 1">
      <a:dk1>
        <a:srgbClr val="512730"/>
      </a:dk1>
      <a:lt1>
        <a:srgbClr val="DFD5CB"/>
      </a:lt1>
      <a:dk2>
        <a:srgbClr val="6B3A98"/>
      </a:dk2>
      <a:lt2>
        <a:srgbClr val="DFD5CB"/>
      </a:lt2>
      <a:accent1>
        <a:srgbClr val="BEFF03"/>
      </a:accent1>
      <a:accent2>
        <a:srgbClr val="A8E8E2"/>
      </a:accent2>
      <a:accent3>
        <a:srgbClr val="FFABC7"/>
      </a:accent3>
      <a:accent4>
        <a:srgbClr val="7F3E4D"/>
      </a:accent4>
      <a:accent5>
        <a:srgbClr val="5B9BD5"/>
      </a:accent5>
      <a:accent6>
        <a:srgbClr val="70AD47"/>
      </a:accent6>
      <a:hlink>
        <a:srgbClr val="2494E2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SD789 SAWSL PPT Template - Master 01" id="{908A6FBA-AC87-DE47-804E-F7D5E449C588}" vid="{63C6A530-FCC0-7141-9130-86384365647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b6f9df3-3925-4ac6-8997-c2f17e93745c" xsi:nil="true"/>
    <lcf76f155ced4ddcb4097134ff3c332f xmlns="421ede1f-9642-4649-9469-39e48bc5e1de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0936E7CB41D304CBC3966A1F7AC40D1" ma:contentTypeVersion="14" ma:contentTypeDescription="Create a new document." ma:contentTypeScope="" ma:versionID="09813d86d29b6101d985fc46be0693d2">
  <xsd:schema xmlns:xsd="http://www.w3.org/2001/XMLSchema" xmlns:xs="http://www.w3.org/2001/XMLSchema" xmlns:p="http://schemas.microsoft.com/office/2006/metadata/properties" xmlns:ns2="421ede1f-9642-4649-9469-39e48bc5e1de" xmlns:ns3="5b6f9df3-3925-4ac6-8997-c2f17e93745c" targetNamespace="http://schemas.microsoft.com/office/2006/metadata/properties" ma:root="true" ma:fieldsID="c923f5dada9e1e95fd72889599c10664" ns2:_="" ns3:_="">
    <xsd:import namespace="421ede1f-9642-4649-9469-39e48bc5e1de"/>
    <xsd:import namespace="5b6f9df3-3925-4ac6-8997-c2f17e93745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LengthInSeconds" minOccurs="0"/>
                <xsd:element ref="ns2:MediaServiceBillingMetadata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1ede1f-9642-4649-9469-39e48bc5e1d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be6689ef-ec6c-48c7-abc7-2160df37b93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6f9df3-3925-4ac6-8997-c2f17e93745c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0b7cfd8b-8a9a-456d-83c3-77f1837dd398}" ma:internalName="TaxCatchAll" ma:showField="CatchAllData" ma:web="5b6f9df3-3925-4ac6-8997-c2f17e93745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40FD7B6-A087-402E-A032-F75445F13C28}">
  <ds:schemaRefs>
    <ds:schemaRef ds:uri="421ede1f-9642-4649-9469-39e48bc5e1de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purl.org/dc/terms/"/>
    <ds:schemaRef ds:uri="5b6f9df3-3925-4ac6-8997-c2f17e93745c"/>
    <ds:schemaRef ds:uri="http://schemas.microsoft.com/office/2006/metadata/properties"/>
    <ds:schemaRef ds:uri="http://purl.org/dc/dcmitype/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CBD82E7-75FA-45EE-9E51-BEF00F387E2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69E3CD5-C195-4661-BC19-7F56C3EA80F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21ede1f-9642-4649-9469-39e48bc5e1de"/>
    <ds:schemaRef ds:uri="5b6f9df3-3925-4ac6-8997-c2f17e93745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77274858-3b1d-4431-8679-d878f40e28fd}" enabled="1" method="Privileged" siteId="{bda528f7-fca9-432f-bc98-bd7e90d40906}" contentBits="3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DSD789 SAWSL PPT Template - Master 01</Template>
  <TotalTime>55</TotalTime>
  <Words>529</Words>
  <Application>Microsoft Office PowerPoint</Application>
  <PresentationFormat>On-screen Show (16:9)</PresentationFormat>
  <Paragraphs>46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Success and Wellbeing Services</vt:lpstr>
      <vt:lpstr>What is Success and Wellbeing Services?</vt:lpstr>
      <vt:lpstr>What support is provided?</vt:lpstr>
      <vt:lpstr>Who is eligible?</vt:lpstr>
      <vt:lpstr>But is it right for me?</vt:lpstr>
      <vt:lpstr>Where will your coach meet you?</vt:lpstr>
      <vt:lpstr>How to access SWS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Neville, Sarah (DSD)</dc:creator>
  <cp:lastModifiedBy>Marshall, Sarah (DSD)</cp:lastModifiedBy>
  <cp:revision>418</cp:revision>
  <dcterms:created xsi:type="dcterms:W3CDTF">2024-10-10T04:19:29Z</dcterms:created>
  <dcterms:modified xsi:type="dcterms:W3CDTF">2025-07-28T00:26:07Z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0x01010040936E7CB41D304CBC3966A1F7AC40D1</vt:lpwstr>
  </property>
  <property fmtid="{D5CDD505-2E9C-101B-9397-08002B2CF9AE}" pid="3" name="ClassificationContentMarkingHeaderLocations">
    <vt:lpwstr>Office Theme:5</vt:lpwstr>
  </property>
  <property fmtid="{D5CDD505-2E9C-101B-9397-08002B2CF9AE}" pid="4" name="ClassificationContentMarkingHeaderText">
    <vt:lpwstr>OFFICIAL</vt:lpwstr>
  </property>
  <property fmtid="{D5CDD505-2E9C-101B-9397-08002B2CF9AE}" pid="5" name="MediaServiceImageTags">
    <vt:lpwstr/>
  </property>
</Properties>
</file>